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theme/theme2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 id="2147483780" r:id="rId11"/>
    <p:sldMasterId id="2147483792" r:id="rId12"/>
    <p:sldMasterId id="2147483804" r:id="rId13"/>
    <p:sldMasterId id="2147483816" r:id="rId14"/>
    <p:sldMasterId id="2147483828" r:id="rId15"/>
    <p:sldMasterId id="2147483840" r:id="rId16"/>
    <p:sldMasterId id="2147483852" r:id="rId17"/>
    <p:sldMasterId id="2147483864" r:id="rId18"/>
    <p:sldMasterId id="2147483876" r:id="rId19"/>
    <p:sldMasterId id="2147483888" r:id="rId20"/>
    <p:sldMasterId id="2147483900" r:id="rId21"/>
    <p:sldMasterId id="2147483912" r:id="rId22"/>
    <p:sldMasterId id="2147483924" r:id="rId23"/>
    <p:sldMasterId id="2147483936" r:id="rId24"/>
    <p:sldMasterId id="2147483948" r:id="rId25"/>
    <p:sldMasterId id="2147483960" r:id="rId26"/>
  </p:sldMasterIdLst>
  <p:notesMasterIdLst>
    <p:notesMasterId r:id="rId53"/>
  </p:notesMasterIdLst>
  <p:sldIdLst>
    <p:sldId id="257" r:id="rId27"/>
    <p:sldId id="259" r:id="rId28"/>
    <p:sldId id="260" r:id="rId29"/>
    <p:sldId id="261" r:id="rId30"/>
    <p:sldId id="258" r:id="rId31"/>
    <p:sldId id="262" r:id="rId32"/>
    <p:sldId id="263" r:id="rId33"/>
    <p:sldId id="264" r:id="rId34"/>
    <p:sldId id="265" r:id="rId35"/>
    <p:sldId id="266" r:id="rId36"/>
    <p:sldId id="272" r:id="rId37"/>
    <p:sldId id="273" r:id="rId38"/>
    <p:sldId id="274" r:id="rId39"/>
    <p:sldId id="267" r:id="rId40"/>
    <p:sldId id="268" r:id="rId41"/>
    <p:sldId id="269" r:id="rId42"/>
    <p:sldId id="270" r:id="rId43"/>
    <p:sldId id="275" r:id="rId44"/>
    <p:sldId id="276" r:id="rId45"/>
    <p:sldId id="277" r:id="rId46"/>
    <p:sldId id="278" r:id="rId47"/>
    <p:sldId id="279" r:id="rId48"/>
    <p:sldId id="280" r:id="rId49"/>
    <p:sldId id="281" r:id="rId50"/>
    <p:sldId id="271" r:id="rId51"/>
    <p:sldId id="282"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55" d="100"/>
          <a:sy n="55" d="100"/>
        </p:scale>
        <p:origin x="27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3.xml"/><Relationship Id="rId21" Type="http://schemas.openxmlformats.org/officeDocument/2006/relationships/slideMaster" Target="slideMasters/slideMaster21.xml"/><Relationship Id="rId34" Type="http://schemas.openxmlformats.org/officeDocument/2006/relationships/slide" Target="slides/slide8.xml"/><Relationship Id="rId42" Type="http://schemas.openxmlformats.org/officeDocument/2006/relationships/slide" Target="slides/slide16.xml"/><Relationship Id="rId47" Type="http://schemas.openxmlformats.org/officeDocument/2006/relationships/slide" Target="slides/slide21.xml"/><Relationship Id="rId50" Type="http://schemas.openxmlformats.org/officeDocument/2006/relationships/slide" Target="slides/slide24.xml"/><Relationship Id="rId55"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3.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6.xml"/><Relationship Id="rId37" Type="http://schemas.openxmlformats.org/officeDocument/2006/relationships/slide" Target="slides/slide11.xml"/><Relationship Id="rId40" Type="http://schemas.openxmlformats.org/officeDocument/2006/relationships/slide" Target="slides/slide14.xml"/><Relationship Id="rId45" Type="http://schemas.openxmlformats.org/officeDocument/2006/relationships/slide" Target="slides/slide19.xml"/><Relationship Id="rId53" Type="http://schemas.openxmlformats.org/officeDocument/2006/relationships/notesMaster" Target="notesMasters/notesMaster1.xml"/><Relationship Id="rId5" Type="http://schemas.openxmlformats.org/officeDocument/2006/relationships/slideMaster" Target="slideMasters/slideMaster5.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1.xml"/><Relationship Id="rId30" Type="http://schemas.openxmlformats.org/officeDocument/2006/relationships/slide" Target="slides/slide4.xml"/><Relationship Id="rId35" Type="http://schemas.openxmlformats.org/officeDocument/2006/relationships/slide" Target="slides/slide9.xml"/><Relationship Id="rId43" Type="http://schemas.openxmlformats.org/officeDocument/2006/relationships/slide" Target="slides/slide17.xml"/><Relationship Id="rId48" Type="http://schemas.openxmlformats.org/officeDocument/2006/relationships/slide" Target="slides/slide22.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2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7.xml"/><Relationship Id="rId38" Type="http://schemas.openxmlformats.org/officeDocument/2006/relationships/slide" Target="slides/slide12.xml"/><Relationship Id="rId46" Type="http://schemas.openxmlformats.org/officeDocument/2006/relationships/slide" Target="slides/slide20.xml"/><Relationship Id="rId20" Type="http://schemas.openxmlformats.org/officeDocument/2006/relationships/slideMaster" Target="slideMasters/slideMaster20.xml"/><Relationship Id="rId41" Type="http://schemas.openxmlformats.org/officeDocument/2006/relationships/slide" Target="slides/slide15.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2.xml"/><Relationship Id="rId36" Type="http://schemas.openxmlformats.org/officeDocument/2006/relationships/slide" Target="slides/slide10.xml"/><Relationship Id="rId49" Type="http://schemas.openxmlformats.org/officeDocument/2006/relationships/slide" Target="slides/slide23.xml"/><Relationship Id="rId57"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5.xml"/><Relationship Id="rId44" Type="http://schemas.openxmlformats.org/officeDocument/2006/relationships/slide" Target="slides/slide18.xml"/><Relationship Id="rId52"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81F3E4-6E23-439C-9878-4498BD294847}" type="datetimeFigureOut">
              <a:rPr lang="en-US" smtClean="0"/>
              <a:t>10/13/2018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735D13-7DB9-447A-8629-31A5DE86CC59}" type="slidenum">
              <a:rPr lang="en-US" smtClean="0"/>
              <a:t>‹#›</a:t>
            </a:fld>
            <a:endParaRPr lang="en-US"/>
          </a:p>
        </p:txBody>
      </p:sp>
    </p:spTree>
    <p:extLst>
      <p:ext uri="{BB962C8B-B14F-4D97-AF65-F5344CB8AC3E}">
        <p14:creationId xmlns:p14="http://schemas.microsoft.com/office/powerpoint/2010/main" val="2863986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fld id="{2BFD1A64-5DFC-4F71-8DD5-C7397425CCBB}" type="slidenum">
              <a:rPr lang="en-US" altLang="en-US" sz="1200">
                <a:solidFill>
                  <a:srgbClr val="000000"/>
                </a:solidFill>
                <a:latin typeface="Arial" panose="020B0604020202020204" pitchFamily="34" charset="0"/>
              </a:rPr>
              <a:pPr/>
              <a:t>2</a:t>
            </a:fld>
            <a:endParaRPr lang="en-US" altLang="en-US" sz="1200">
              <a:solidFill>
                <a:srgbClr val="000000"/>
              </a:solidFill>
              <a:latin typeface="Arial" panose="020B0604020202020204" pitchFamily="34" charset="0"/>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301955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p:cNvSpPr>
            <a:spLocks noGrp="1" noChangeArrowheads="1"/>
          </p:cNvSpPr>
          <p:nvPr>
            <p:ph type="sldNum" sz="quarter"/>
          </p:nvPr>
        </p:nvSpPr>
        <p:spPr>
          <a:noFill/>
        </p:spPr>
        <p:txBody>
          <a:bodyPr/>
          <a:lstStyle/>
          <a:p>
            <a:fld id="{A600886A-429F-4B16-8A6F-EA69FE7D292B}" type="slidenum">
              <a:rPr lang="en-US">
                <a:solidFill>
                  <a:prstClr val="white"/>
                </a:solidFill>
              </a:rPr>
              <a:pPr/>
              <a:t>13</a:t>
            </a:fld>
            <a:endParaRPr lang="en-US">
              <a:solidFill>
                <a:prstClr val="white"/>
              </a:solidFill>
            </a:endParaRPr>
          </a:p>
        </p:txBody>
      </p:sp>
      <p:sp>
        <p:nvSpPr>
          <p:cNvPr id="21507" name="Text Box 1"/>
          <p:cNvSpPr txBox="1">
            <a:spLocks noChangeArrowheads="1"/>
          </p:cNvSpPr>
          <p:nvPr/>
        </p:nvSpPr>
        <p:spPr bwMode="auto">
          <a:xfrm>
            <a:off x="3886200" y="8686800"/>
            <a:ext cx="2971800" cy="457200"/>
          </a:xfrm>
          <a:prstGeom prst="rect">
            <a:avLst/>
          </a:prstGeom>
          <a:noFill/>
          <a:ln w="9525">
            <a:noFill/>
            <a:round/>
            <a:headEnd/>
            <a:tailEnd/>
          </a:ln>
        </p:spPr>
        <p:txBody>
          <a:bodyPr lIns="90000" tIns="46800" rIns="90000" bIns="46800" anchor="b"/>
          <a:lstStyle/>
          <a:p>
            <a:pPr algn="r" defTabSz="449263" eaLnBrk="0" fontAlgn="base" hangingPunct="0">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77607D80-38FB-4A99-A63A-22FD7667C2A8}" type="slidenum">
              <a:rPr lang="en-US" sz="1200" smtClean="0">
                <a:solidFill>
                  <a:srgbClr val="000000"/>
                </a:solidFill>
                <a:latin typeface="Arial" pitchFamily="34" charset="0"/>
              </a:rPr>
              <a:pPr algn="r" defTabSz="449263" eaLnBrk="0" fontAlgn="base" hangingPunct="0">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13</a:t>
            </a:fld>
            <a:endParaRPr lang="en-US" sz="1200" smtClean="0">
              <a:solidFill>
                <a:srgbClr val="000000"/>
              </a:solidFill>
              <a:latin typeface="Arial" pitchFamily="34" charset="0"/>
            </a:endParaRPr>
          </a:p>
        </p:txBody>
      </p:sp>
      <p:sp>
        <p:nvSpPr>
          <p:cNvPr id="21508"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pPr defTabSz="449263" eaLnBrk="0" fontAlgn="base" hangingPunct="0">
              <a:spcBef>
                <a:spcPct val="0"/>
              </a:spcBef>
              <a:spcAft>
                <a:spcPct val="0"/>
              </a:spcAft>
              <a:buClr>
                <a:srgbClr val="000000"/>
              </a:buClr>
              <a:buSzPct val="100000"/>
              <a:buFont typeface="Times New Roman" pitchFamily="18" charset="0"/>
              <a:buNone/>
            </a:pPr>
            <a:endParaRPr lang="en-US" sz="2400" smtClean="0">
              <a:solidFill>
                <a:prstClr val="white"/>
              </a:solidFill>
              <a:latin typeface="Arial" pitchFamily="34" charset="0"/>
            </a:endParaRPr>
          </a:p>
        </p:txBody>
      </p:sp>
      <p:sp>
        <p:nvSpPr>
          <p:cNvPr id="21509" name="Text Box 3"/>
          <p:cNvSpPr txBox="1">
            <a:spLocks noGrp="1" noChangeArrowheads="1"/>
          </p:cNvSpPr>
          <p:nvPr>
            <p:ph type="body"/>
          </p:nvPr>
        </p:nvSpPr>
        <p:spPr>
          <a:xfrm>
            <a:off x="914400" y="4343400"/>
            <a:ext cx="5029200" cy="4208463"/>
          </a:xfrm>
          <a:noFill/>
          <a:ln/>
        </p:spPr>
        <p:txBody>
          <a:bodyPr wrap="none" anchor="ctr"/>
          <a:lstStyle/>
          <a:p>
            <a:endParaRPr lang="en-US" smtClean="0">
              <a:latin typeface="Times New Roman" pitchFamily="18" charset="0"/>
            </a:endParaRPr>
          </a:p>
        </p:txBody>
      </p:sp>
    </p:spTree>
    <p:extLst>
      <p:ext uri="{BB962C8B-B14F-4D97-AF65-F5344CB8AC3E}">
        <p14:creationId xmlns:p14="http://schemas.microsoft.com/office/powerpoint/2010/main" val="3113479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fld id="{502D94E0-1276-4789-9AA2-A143BAD6FE8E}" type="slidenum">
              <a:rPr lang="en-US" altLang="en-US" sz="1200">
                <a:solidFill>
                  <a:srgbClr val="000000"/>
                </a:solidFill>
                <a:latin typeface="Arial" panose="020B0604020202020204" pitchFamily="34" charset="0"/>
              </a:rPr>
              <a:pPr/>
              <a:t>14</a:t>
            </a:fld>
            <a:endParaRPr lang="en-US" altLang="en-US" sz="1200">
              <a:solidFill>
                <a:srgbClr val="000000"/>
              </a:solidFill>
              <a:latin typeface="Arial" panose="020B0604020202020204" pitchFamily="34"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756573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fld id="{6DB2068E-0A5E-47F2-8314-4CABC1D311D1}" type="slidenum">
              <a:rPr lang="en-US" altLang="en-US" sz="1200">
                <a:solidFill>
                  <a:srgbClr val="000000"/>
                </a:solidFill>
                <a:latin typeface="Arial" panose="020B0604020202020204" pitchFamily="34" charset="0"/>
              </a:rPr>
              <a:pPr/>
              <a:t>15</a:t>
            </a:fld>
            <a:endParaRPr lang="en-US" altLang="en-US" sz="1200">
              <a:solidFill>
                <a:srgbClr val="000000"/>
              </a:solidFill>
              <a:latin typeface="Arial" panose="020B0604020202020204" pitchFamily="34"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442161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fld id="{353E0020-618B-4D31-802B-FEA8A50334E8}" type="slidenum">
              <a:rPr lang="en-US" altLang="en-US" sz="1200">
                <a:solidFill>
                  <a:srgbClr val="000000"/>
                </a:solidFill>
                <a:latin typeface="Arial" panose="020B0604020202020204" pitchFamily="34" charset="0"/>
              </a:rPr>
              <a:pPr/>
              <a:t>16</a:t>
            </a:fld>
            <a:endParaRPr lang="en-US" altLang="en-US" sz="1200">
              <a:solidFill>
                <a:srgbClr val="000000"/>
              </a:solidFill>
              <a:latin typeface="Arial" panose="020B0604020202020204" pitchFamily="34"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581566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fld id="{6225A2C9-D824-4272-ABA1-352EFDAC0EB3}" type="slidenum">
              <a:rPr lang="en-US" altLang="en-US" sz="1200">
                <a:solidFill>
                  <a:srgbClr val="000000"/>
                </a:solidFill>
                <a:latin typeface="Arial" panose="020B0604020202020204" pitchFamily="34" charset="0"/>
              </a:rPr>
              <a:pPr/>
              <a:t>17</a:t>
            </a:fld>
            <a:endParaRPr lang="en-US" altLang="en-US" sz="1200">
              <a:solidFill>
                <a:srgbClr val="000000"/>
              </a:solidFill>
              <a:latin typeface="Arial" panose="020B0604020202020204" pitchFamily="34"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301325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7"/>
          <p:cNvSpPr>
            <a:spLocks noGrp="1" noChangeArrowheads="1"/>
          </p:cNvSpPr>
          <p:nvPr>
            <p:ph type="sldNum" sz="quarter"/>
          </p:nvPr>
        </p:nvSpPr>
        <p:spPr>
          <a:noFill/>
        </p:spPr>
        <p:txBody>
          <a:bodyPr/>
          <a:lstStyle/>
          <a:p>
            <a:fld id="{FF9A1762-AC67-45A9-B4CB-57450834C3AD}" type="slidenum">
              <a:rPr lang="en-US">
                <a:solidFill>
                  <a:prstClr val="white"/>
                </a:solidFill>
              </a:rPr>
              <a:pPr/>
              <a:t>18</a:t>
            </a:fld>
            <a:endParaRPr lang="en-US">
              <a:solidFill>
                <a:prstClr val="white"/>
              </a:solidFill>
            </a:endParaRPr>
          </a:p>
        </p:txBody>
      </p:sp>
      <p:sp>
        <p:nvSpPr>
          <p:cNvPr id="31747" name="Text Box 1"/>
          <p:cNvSpPr txBox="1">
            <a:spLocks noChangeArrowheads="1"/>
          </p:cNvSpPr>
          <p:nvPr/>
        </p:nvSpPr>
        <p:spPr bwMode="auto">
          <a:xfrm>
            <a:off x="3886200" y="8686800"/>
            <a:ext cx="2971800" cy="457200"/>
          </a:xfrm>
          <a:prstGeom prst="rect">
            <a:avLst/>
          </a:prstGeom>
          <a:noFill/>
          <a:ln w="9525">
            <a:noFill/>
            <a:round/>
            <a:headEnd/>
            <a:tailEnd/>
          </a:ln>
        </p:spPr>
        <p:txBody>
          <a:bodyPr lIns="90000" tIns="46800" rIns="90000" bIns="46800" anchor="b"/>
          <a:lstStyle/>
          <a:p>
            <a:pPr algn="r" defTabSz="449263" eaLnBrk="0" fontAlgn="base" hangingPunct="0">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755240A-5353-4DB0-8466-31BD05008B79}" type="slidenum">
              <a:rPr lang="en-US" sz="1200" smtClean="0">
                <a:solidFill>
                  <a:srgbClr val="000000"/>
                </a:solidFill>
                <a:latin typeface="Arial" pitchFamily="34" charset="0"/>
              </a:rPr>
              <a:pPr algn="r" defTabSz="449263" eaLnBrk="0" fontAlgn="base" hangingPunct="0">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18</a:t>
            </a:fld>
            <a:endParaRPr lang="en-US" sz="1200" smtClean="0">
              <a:solidFill>
                <a:srgbClr val="000000"/>
              </a:solidFill>
              <a:latin typeface="Arial" pitchFamily="34" charset="0"/>
            </a:endParaRPr>
          </a:p>
        </p:txBody>
      </p:sp>
      <p:sp>
        <p:nvSpPr>
          <p:cNvPr id="31748"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pPr defTabSz="449263" eaLnBrk="0" fontAlgn="base" hangingPunct="0">
              <a:spcBef>
                <a:spcPct val="0"/>
              </a:spcBef>
              <a:spcAft>
                <a:spcPct val="0"/>
              </a:spcAft>
              <a:buClr>
                <a:srgbClr val="000000"/>
              </a:buClr>
              <a:buSzPct val="100000"/>
              <a:buFont typeface="Times New Roman" pitchFamily="18" charset="0"/>
              <a:buNone/>
            </a:pPr>
            <a:endParaRPr lang="en-US" sz="2400" smtClean="0">
              <a:solidFill>
                <a:prstClr val="white"/>
              </a:solidFill>
              <a:latin typeface="Arial" pitchFamily="34" charset="0"/>
            </a:endParaRPr>
          </a:p>
        </p:txBody>
      </p:sp>
      <p:sp>
        <p:nvSpPr>
          <p:cNvPr id="31749" name="Text Box 3"/>
          <p:cNvSpPr txBox="1">
            <a:spLocks noGrp="1" noChangeArrowheads="1"/>
          </p:cNvSpPr>
          <p:nvPr>
            <p:ph type="body"/>
          </p:nvPr>
        </p:nvSpPr>
        <p:spPr>
          <a:xfrm>
            <a:off x="914400" y="4343400"/>
            <a:ext cx="5029200" cy="4208463"/>
          </a:xfrm>
          <a:noFill/>
          <a:ln/>
        </p:spPr>
        <p:txBody>
          <a:bodyPr wrap="none" anchor="ctr"/>
          <a:lstStyle/>
          <a:p>
            <a:endParaRPr lang="en-US" smtClean="0">
              <a:latin typeface="Times New Roman" pitchFamily="18" charset="0"/>
            </a:endParaRPr>
          </a:p>
        </p:txBody>
      </p:sp>
    </p:spTree>
    <p:extLst>
      <p:ext uri="{BB962C8B-B14F-4D97-AF65-F5344CB8AC3E}">
        <p14:creationId xmlns:p14="http://schemas.microsoft.com/office/powerpoint/2010/main" val="1393885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p:cNvSpPr>
            <a:spLocks noGrp="1" noChangeArrowheads="1"/>
          </p:cNvSpPr>
          <p:nvPr>
            <p:ph type="sldNum" sz="quarter"/>
          </p:nvPr>
        </p:nvSpPr>
        <p:spPr>
          <a:noFill/>
        </p:spPr>
        <p:txBody>
          <a:bodyPr/>
          <a:lstStyle/>
          <a:p>
            <a:fld id="{840D21D7-9F5C-4A45-BAC3-82FC3D53CB94}" type="slidenum">
              <a:rPr lang="en-US">
                <a:solidFill>
                  <a:prstClr val="white"/>
                </a:solidFill>
              </a:rPr>
              <a:pPr/>
              <a:t>19</a:t>
            </a:fld>
            <a:endParaRPr lang="en-US">
              <a:solidFill>
                <a:prstClr val="white"/>
              </a:solidFill>
            </a:endParaRPr>
          </a:p>
        </p:txBody>
      </p:sp>
      <p:sp>
        <p:nvSpPr>
          <p:cNvPr id="33795" name="Text Box 1"/>
          <p:cNvSpPr txBox="1">
            <a:spLocks noChangeArrowheads="1"/>
          </p:cNvSpPr>
          <p:nvPr/>
        </p:nvSpPr>
        <p:spPr bwMode="auto">
          <a:xfrm>
            <a:off x="3886200" y="8686800"/>
            <a:ext cx="2971800" cy="457200"/>
          </a:xfrm>
          <a:prstGeom prst="rect">
            <a:avLst/>
          </a:prstGeom>
          <a:noFill/>
          <a:ln w="9525">
            <a:noFill/>
            <a:round/>
            <a:headEnd/>
            <a:tailEnd/>
          </a:ln>
        </p:spPr>
        <p:txBody>
          <a:bodyPr lIns="90000" tIns="46800" rIns="90000" bIns="46800" anchor="b"/>
          <a:lstStyle/>
          <a:p>
            <a:pPr algn="r" defTabSz="449263" eaLnBrk="0" fontAlgn="base" hangingPunct="0">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B9C3F7E-6027-426F-9B52-1B32B1C4F95B}" type="slidenum">
              <a:rPr lang="en-US" sz="1200" smtClean="0">
                <a:solidFill>
                  <a:srgbClr val="000000"/>
                </a:solidFill>
                <a:latin typeface="Arial" pitchFamily="34" charset="0"/>
              </a:rPr>
              <a:pPr algn="r" defTabSz="449263" eaLnBrk="0" fontAlgn="base" hangingPunct="0">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19</a:t>
            </a:fld>
            <a:endParaRPr lang="en-US" sz="1200" smtClean="0">
              <a:solidFill>
                <a:srgbClr val="000000"/>
              </a:solidFill>
              <a:latin typeface="Arial" pitchFamily="34" charset="0"/>
            </a:endParaRPr>
          </a:p>
        </p:txBody>
      </p:sp>
      <p:sp>
        <p:nvSpPr>
          <p:cNvPr id="33796"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pPr defTabSz="449263" eaLnBrk="0" fontAlgn="base" hangingPunct="0">
              <a:spcBef>
                <a:spcPct val="0"/>
              </a:spcBef>
              <a:spcAft>
                <a:spcPct val="0"/>
              </a:spcAft>
              <a:buClr>
                <a:srgbClr val="000000"/>
              </a:buClr>
              <a:buSzPct val="100000"/>
              <a:buFont typeface="Times New Roman" pitchFamily="18" charset="0"/>
              <a:buNone/>
            </a:pPr>
            <a:endParaRPr lang="en-US" sz="2400" smtClean="0">
              <a:solidFill>
                <a:prstClr val="white"/>
              </a:solidFill>
              <a:latin typeface="Arial" pitchFamily="34" charset="0"/>
            </a:endParaRPr>
          </a:p>
        </p:txBody>
      </p:sp>
      <p:sp>
        <p:nvSpPr>
          <p:cNvPr id="33797" name="Text Box 3"/>
          <p:cNvSpPr txBox="1">
            <a:spLocks noGrp="1" noChangeArrowheads="1"/>
          </p:cNvSpPr>
          <p:nvPr>
            <p:ph type="body"/>
          </p:nvPr>
        </p:nvSpPr>
        <p:spPr>
          <a:xfrm>
            <a:off x="914400" y="4343400"/>
            <a:ext cx="5029200" cy="4208463"/>
          </a:xfrm>
          <a:noFill/>
          <a:ln/>
        </p:spPr>
        <p:txBody>
          <a:bodyPr wrap="none" anchor="ctr"/>
          <a:lstStyle/>
          <a:p>
            <a:endParaRPr lang="en-US" smtClean="0">
              <a:latin typeface="Times New Roman" pitchFamily="18" charset="0"/>
            </a:endParaRPr>
          </a:p>
        </p:txBody>
      </p:sp>
    </p:spTree>
    <p:extLst>
      <p:ext uri="{BB962C8B-B14F-4D97-AF65-F5344CB8AC3E}">
        <p14:creationId xmlns:p14="http://schemas.microsoft.com/office/powerpoint/2010/main" val="24245203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7"/>
          <p:cNvSpPr>
            <a:spLocks noGrp="1" noChangeArrowheads="1"/>
          </p:cNvSpPr>
          <p:nvPr>
            <p:ph type="sldNum" sz="quarter"/>
          </p:nvPr>
        </p:nvSpPr>
        <p:spPr>
          <a:noFill/>
        </p:spPr>
        <p:txBody>
          <a:bodyPr/>
          <a:lstStyle/>
          <a:p>
            <a:fld id="{146E5413-2794-44D9-AA83-F2B500AA4C52}" type="slidenum">
              <a:rPr lang="en-US">
                <a:solidFill>
                  <a:prstClr val="white"/>
                </a:solidFill>
              </a:rPr>
              <a:pPr/>
              <a:t>20</a:t>
            </a:fld>
            <a:endParaRPr lang="en-US">
              <a:solidFill>
                <a:prstClr val="white"/>
              </a:solidFill>
            </a:endParaRPr>
          </a:p>
        </p:txBody>
      </p:sp>
      <p:sp>
        <p:nvSpPr>
          <p:cNvPr id="46083" name="Text Box 1"/>
          <p:cNvSpPr txBox="1">
            <a:spLocks noChangeArrowheads="1"/>
          </p:cNvSpPr>
          <p:nvPr/>
        </p:nvSpPr>
        <p:spPr bwMode="auto">
          <a:xfrm>
            <a:off x="3886200" y="8686800"/>
            <a:ext cx="2971800" cy="457200"/>
          </a:xfrm>
          <a:prstGeom prst="rect">
            <a:avLst/>
          </a:prstGeom>
          <a:noFill/>
          <a:ln w="9525">
            <a:noFill/>
            <a:round/>
            <a:headEnd/>
            <a:tailEnd/>
          </a:ln>
        </p:spPr>
        <p:txBody>
          <a:bodyPr lIns="90000" tIns="46800" rIns="90000" bIns="46800" anchor="b"/>
          <a:lstStyle/>
          <a:p>
            <a:pPr algn="r" defTabSz="449263" eaLnBrk="0" fontAlgn="base" hangingPunct="0">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95F79BF-60FC-4916-9900-845CBA53C502}" type="slidenum">
              <a:rPr lang="en-US" sz="1200" smtClean="0">
                <a:solidFill>
                  <a:srgbClr val="000000"/>
                </a:solidFill>
                <a:latin typeface="Arial" pitchFamily="34" charset="0"/>
              </a:rPr>
              <a:pPr algn="r" defTabSz="449263" eaLnBrk="0" fontAlgn="base" hangingPunct="0">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20</a:t>
            </a:fld>
            <a:endParaRPr lang="en-US" sz="1200" smtClean="0">
              <a:solidFill>
                <a:srgbClr val="000000"/>
              </a:solidFill>
              <a:latin typeface="Arial" pitchFamily="34" charset="0"/>
            </a:endParaRPr>
          </a:p>
        </p:txBody>
      </p:sp>
      <p:sp>
        <p:nvSpPr>
          <p:cNvPr id="46084"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pPr defTabSz="449263" eaLnBrk="0" fontAlgn="base" hangingPunct="0">
              <a:spcBef>
                <a:spcPct val="0"/>
              </a:spcBef>
              <a:spcAft>
                <a:spcPct val="0"/>
              </a:spcAft>
              <a:buClr>
                <a:srgbClr val="000000"/>
              </a:buClr>
              <a:buSzPct val="100000"/>
              <a:buFont typeface="Times New Roman" pitchFamily="18" charset="0"/>
              <a:buNone/>
            </a:pPr>
            <a:endParaRPr lang="en-US" sz="2400" smtClean="0">
              <a:solidFill>
                <a:prstClr val="white"/>
              </a:solidFill>
              <a:latin typeface="Arial" pitchFamily="34" charset="0"/>
            </a:endParaRPr>
          </a:p>
        </p:txBody>
      </p:sp>
      <p:sp>
        <p:nvSpPr>
          <p:cNvPr id="46085" name="Text Box 3"/>
          <p:cNvSpPr txBox="1">
            <a:spLocks noGrp="1" noChangeArrowheads="1"/>
          </p:cNvSpPr>
          <p:nvPr>
            <p:ph type="body"/>
          </p:nvPr>
        </p:nvSpPr>
        <p:spPr>
          <a:xfrm>
            <a:off x="914400" y="4343400"/>
            <a:ext cx="5029200" cy="4208463"/>
          </a:xfrm>
          <a:noFill/>
          <a:ln/>
        </p:spPr>
        <p:txBody>
          <a:bodyPr wrap="none" anchor="ctr"/>
          <a:lstStyle/>
          <a:p>
            <a:endParaRPr lang="en-US" smtClean="0">
              <a:latin typeface="Times New Roman" pitchFamily="18" charset="0"/>
            </a:endParaRPr>
          </a:p>
        </p:txBody>
      </p:sp>
    </p:spTree>
    <p:extLst>
      <p:ext uri="{BB962C8B-B14F-4D97-AF65-F5344CB8AC3E}">
        <p14:creationId xmlns:p14="http://schemas.microsoft.com/office/powerpoint/2010/main" val="2581014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fld id="{DB8A6E1A-08BD-4EBB-B18E-72A2D64913E8}" type="slidenum">
              <a:rPr lang="en-US" altLang="en-US" sz="1200">
                <a:solidFill>
                  <a:srgbClr val="000000"/>
                </a:solidFill>
                <a:latin typeface="Arial" panose="020B0604020202020204" pitchFamily="34" charset="0"/>
              </a:rPr>
              <a:pPr/>
              <a:t>3</a:t>
            </a:fld>
            <a:endParaRPr lang="en-US" altLang="en-US" sz="1200">
              <a:solidFill>
                <a:srgbClr val="000000"/>
              </a:solidFill>
              <a:latin typeface="Arial" panose="020B0604020202020204" pitchFamily="34"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50337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fld id="{66139AF2-5ECA-4030-B557-8E43B976E6DE}" type="slidenum">
              <a:rPr lang="en-US" altLang="en-US" sz="1200">
                <a:solidFill>
                  <a:srgbClr val="000000"/>
                </a:solidFill>
                <a:latin typeface="Arial" panose="020B0604020202020204" pitchFamily="34" charset="0"/>
              </a:rPr>
              <a:pPr/>
              <a:t>4</a:t>
            </a:fld>
            <a:endParaRPr lang="en-US" altLang="en-US" sz="1200">
              <a:solidFill>
                <a:srgbClr val="000000"/>
              </a:solidFill>
              <a:latin typeface="Arial" panose="020B060402020202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391549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fld id="{B7870B45-BFA0-447E-AA27-4D36216D3C3C}" type="slidenum">
              <a:rPr lang="en-US" altLang="en-US" sz="1200">
                <a:solidFill>
                  <a:srgbClr val="000000"/>
                </a:solidFill>
                <a:latin typeface="Arial" panose="020B0604020202020204" pitchFamily="34" charset="0"/>
              </a:rPr>
              <a:pPr/>
              <a:t>6</a:t>
            </a:fld>
            <a:endParaRPr lang="en-US" altLang="en-US" sz="1200">
              <a:solidFill>
                <a:srgbClr val="000000"/>
              </a:solidFill>
              <a:latin typeface="Arial" panose="020B0604020202020204" pitchFamily="34"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217399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fld id="{B7580343-8748-4707-B8C0-BB65ADE05A10}" type="slidenum">
              <a:rPr lang="en-US" altLang="en-US" sz="1200">
                <a:solidFill>
                  <a:srgbClr val="000000"/>
                </a:solidFill>
                <a:latin typeface="Arial" panose="020B0604020202020204" pitchFamily="34" charset="0"/>
              </a:rPr>
              <a:pPr/>
              <a:t>7</a:t>
            </a:fld>
            <a:endParaRPr lang="en-US" altLang="en-US" sz="1200">
              <a:solidFill>
                <a:srgbClr val="000000"/>
              </a:solidFill>
              <a:latin typeface="Arial" panose="020B0604020202020204" pitchFamily="34"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51846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fld id="{C529EB04-0599-47AD-B0BB-72E9744A4369}" type="slidenum">
              <a:rPr lang="en-US" altLang="en-US" sz="1200">
                <a:solidFill>
                  <a:srgbClr val="000000"/>
                </a:solidFill>
                <a:latin typeface="Arial" panose="020B0604020202020204" pitchFamily="34" charset="0"/>
              </a:rPr>
              <a:pPr/>
              <a:t>8</a:t>
            </a:fld>
            <a:endParaRPr lang="en-US" altLang="en-US" sz="1200">
              <a:solidFill>
                <a:srgbClr val="000000"/>
              </a:solidFill>
              <a:latin typeface="Arial" panose="020B0604020202020204"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294182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fld id="{AD3CE3DB-7444-41B7-B1D1-215595F04837}" type="slidenum">
              <a:rPr lang="en-US" altLang="en-US" sz="1200">
                <a:solidFill>
                  <a:srgbClr val="000000"/>
                </a:solidFill>
                <a:latin typeface="Arial" panose="020B0604020202020204" pitchFamily="34" charset="0"/>
              </a:rPr>
              <a:pPr/>
              <a:t>9</a:t>
            </a:fld>
            <a:endParaRPr lang="en-US" altLang="en-US" sz="1200">
              <a:solidFill>
                <a:srgbClr val="000000"/>
              </a:solidFill>
              <a:latin typeface="Arial" panose="020B0604020202020204" pitchFamily="34"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101898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fld id="{D949872E-E0F1-42D8-A6FE-49FA60E17586}" type="slidenum">
              <a:rPr lang="en-US" altLang="en-US" sz="1200">
                <a:solidFill>
                  <a:srgbClr val="000000"/>
                </a:solidFill>
                <a:latin typeface="Arial" panose="020B0604020202020204" pitchFamily="34" charset="0"/>
              </a:rPr>
              <a:pPr/>
              <a:t>10</a:t>
            </a:fld>
            <a:endParaRPr lang="en-US" altLang="en-US" sz="1200">
              <a:solidFill>
                <a:srgbClr val="000000"/>
              </a:solidFill>
              <a:latin typeface="Arial" panose="020B0604020202020204" pitchFamily="34"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367518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p:cNvSpPr>
            <a:spLocks noGrp="1" noChangeArrowheads="1"/>
          </p:cNvSpPr>
          <p:nvPr>
            <p:ph type="sldNum" sz="quarter"/>
          </p:nvPr>
        </p:nvSpPr>
        <p:spPr>
          <a:noFill/>
        </p:spPr>
        <p:txBody>
          <a:bodyPr/>
          <a:lstStyle/>
          <a:p>
            <a:fld id="{EE402C22-7792-4BE8-BFC4-4961BE9219AA}" type="slidenum">
              <a:rPr lang="en-US">
                <a:solidFill>
                  <a:prstClr val="white"/>
                </a:solidFill>
              </a:rPr>
              <a:pPr/>
              <a:t>12</a:t>
            </a:fld>
            <a:endParaRPr lang="en-US">
              <a:solidFill>
                <a:prstClr val="white"/>
              </a:solidFill>
            </a:endParaRPr>
          </a:p>
        </p:txBody>
      </p:sp>
      <p:sp>
        <p:nvSpPr>
          <p:cNvPr id="23555" name="Text Box 1"/>
          <p:cNvSpPr txBox="1">
            <a:spLocks noChangeArrowheads="1"/>
          </p:cNvSpPr>
          <p:nvPr/>
        </p:nvSpPr>
        <p:spPr bwMode="auto">
          <a:xfrm>
            <a:off x="3886200" y="8686800"/>
            <a:ext cx="2971800" cy="457200"/>
          </a:xfrm>
          <a:prstGeom prst="rect">
            <a:avLst/>
          </a:prstGeom>
          <a:noFill/>
          <a:ln w="9525">
            <a:noFill/>
            <a:round/>
            <a:headEnd/>
            <a:tailEnd/>
          </a:ln>
        </p:spPr>
        <p:txBody>
          <a:bodyPr lIns="90000" tIns="46800" rIns="90000" bIns="46800" anchor="b"/>
          <a:lstStyle/>
          <a:p>
            <a:pPr algn="r" defTabSz="449263" eaLnBrk="0" fontAlgn="base" hangingPunct="0">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8B52E1C-BB70-4A07-B4BE-F98DF84124D4}" type="slidenum">
              <a:rPr lang="en-US" sz="1200" smtClean="0">
                <a:solidFill>
                  <a:srgbClr val="000000"/>
                </a:solidFill>
                <a:latin typeface="Arial" pitchFamily="34" charset="0"/>
              </a:rPr>
              <a:pPr algn="r" defTabSz="449263" eaLnBrk="0" fontAlgn="base" hangingPunct="0">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12</a:t>
            </a:fld>
            <a:endParaRPr lang="en-US" sz="1200" smtClean="0">
              <a:solidFill>
                <a:srgbClr val="000000"/>
              </a:solidFill>
              <a:latin typeface="Arial" pitchFamily="34" charset="0"/>
            </a:endParaRPr>
          </a:p>
        </p:txBody>
      </p:sp>
      <p:sp>
        <p:nvSpPr>
          <p:cNvPr id="23556"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pPr defTabSz="449263" eaLnBrk="0" fontAlgn="base" hangingPunct="0">
              <a:spcBef>
                <a:spcPct val="0"/>
              </a:spcBef>
              <a:spcAft>
                <a:spcPct val="0"/>
              </a:spcAft>
              <a:buClr>
                <a:srgbClr val="000000"/>
              </a:buClr>
              <a:buSzPct val="100000"/>
              <a:buFont typeface="Times New Roman" pitchFamily="18" charset="0"/>
              <a:buNone/>
            </a:pPr>
            <a:endParaRPr lang="en-US" sz="2400" smtClean="0">
              <a:solidFill>
                <a:prstClr val="white"/>
              </a:solidFill>
              <a:latin typeface="Arial" pitchFamily="34" charset="0"/>
            </a:endParaRPr>
          </a:p>
        </p:txBody>
      </p:sp>
      <p:sp>
        <p:nvSpPr>
          <p:cNvPr id="23557" name="Text Box 3"/>
          <p:cNvSpPr txBox="1">
            <a:spLocks noGrp="1" noChangeArrowheads="1"/>
          </p:cNvSpPr>
          <p:nvPr>
            <p:ph type="body"/>
          </p:nvPr>
        </p:nvSpPr>
        <p:spPr>
          <a:xfrm>
            <a:off x="914400" y="4343400"/>
            <a:ext cx="5029200" cy="4208463"/>
          </a:xfrm>
          <a:noFill/>
          <a:ln/>
        </p:spPr>
        <p:txBody>
          <a:bodyPr wrap="none" anchor="ctr"/>
          <a:lstStyle/>
          <a:p>
            <a:endParaRPr lang="en-US" smtClean="0">
              <a:latin typeface="Times New Roman" pitchFamily="18" charset="0"/>
            </a:endParaRPr>
          </a:p>
        </p:txBody>
      </p:sp>
    </p:spTree>
    <p:extLst>
      <p:ext uri="{BB962C8B-B14F-4D97-AF65-F5344CB8AC3E}">
        <p14:creationId xmlns:p14="http://schemas.microsoft.com/office/powerpoint/2010/main" val="1842808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12B3144A-6E83-4632-8AEF-4845F2F757A4}" type="datetimeFigureOut">
              <a:rPr lang="ar-IQ" smtClean="0">
                <a:solidFill>
                  <a:prstClr val="black">
                    <a:tint val="75000"/>
                  </a:prstClr>
                </a:solidFill>
              </a:rPr>
              <a:pPr/>
              <a:t>03/02/1440</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55E8F208-4616-48E3-8A3C-1C42295E909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247896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12B3144A-6E83-4632-8AEF-4845F2F757A4}" type="datetimeFigureOut">
              <a:rPr lang="ar-IQ" smtClean="0">
                <a:solidFill>
                  <a:prstClr val="black">
                    <a:tint val="75000"/>
                  </a:prstClr>
                </a:solidFill>
              </a:rPr>
              <a:pPr/>
              <a:t>03/02/1440</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55E8F208-4616-48E3-8A3C-1C42295E909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48545037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F11639F-E342-4E9D-B352-B5CBEBC71E0A}" type="slidenum">
              <a:rPr lang="en-US" altLang="en-US"/>
              <a:pPr>
                <a:defRPr/>
              </a:pPr>
              <a:t>‹#›</a:t>
            </a:fld>
            <a:endParaRPr lang="en-US" altLang="en-US"/>
          </a:p>
        </p:txBody>
      </p:sp>
    </p:spTree>
    <p:extLst>
      <p:ext uri="{BB962C8B-B14F-4D97-AF65-F5344CB8AC3E}">
        <p14:creationId xmlns:p14="http://schemas.microsoft.com/office/powerpoint/2010/main" val="520030966"/>
      </p:ext>
    </p:extLst>
  </p:cSld>
  <p:clrMapOvr>
    <a:masterClrMapping/>
  </p:clrMapOvr>
  <p:transition spd="slow">
    <p:push dir="u"/>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1EBE0B-DA0E-45AC-8022-06E0B1D804CA}" type="slidenum">
              <a:rPr lang="en-US" altLang="en-US"/>
              <a:pPr>
                <a:defRPr/>
              </a:pPr>
              <a:t>‹#›</a:t>
            </a:fld>
            <a:endParaRPr lang="en-US" altLang="en-US"/>
          </a:p>
        </p:txBody>
      </p:sp>
    </p:spTree>
    <p:extLst>
      <p:ext uri="{BB962C8B-B14F-4D97-AF65-F5344CB8AC3E}">
        <p14:creationId xmlns:p14="http://schemas.microsoft.com/office/powerpoint/2010/main" val="3399403882"/>
      </p:ext>
    </p:extLst>
  </p:cSld>
  <p:clrMapOvr>
    <a:masterClrMapping/>
  </p:clrMapOvr>
  <p:transition spd="slow">
    <p:push dir="u"/>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AEAEF41-2CF6-41A6-BD91-83724D15F37B}" type="slidenum">
              <a:rPr lang="en-US" altLang="en-US"/>
              <a:pPr>
                <a:defRPr/>
              </a:pPr>
              <a:t>‹#›</a:t>
            </a:fld>
            <a:endParaRPr lang="en-US" altLang="en-US"/>
          </a:p>
        </p:txBody>
      </p:sp>
    </p:spTree>
    <p:extLst>
      <p:ext uri="{BB962C8B-B14F-4D97-AF65-F5344CB8AC3E}">
        <p14:creationId xmlns:p14="http://schemas.microsoft.com/office/powerpoint/2010/main" val="1545026136"/>
      </p:ext>
    </p:extLst>
  </p:cSld>
  <p:clrMapOvr>
    <a:masterClrMapping/>
  </p:clrMapOvr>
  <p:transition spd="slow">
    <p:push dir="u"/>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B02CF4A-387D-42BD-917C-5FA5049A85EE}" type="slidenum">
              <a:rPr lang="en-US" altLang="en-US"/>
              <a:pPr>
                <a:defRPr/>
              </a:pPr>
              <a:t>‹#›</a:t>
            </a:fld>
            <a:endParaRPr lang="en-US" altLang="en-US"/>
          </a:p>
        </p:txBody>
      </p:sp>
    </p:spTree>
    <p:extLst>
      <p:ext uri="{BB962C8B-B14F-4D97-AF65-F5344CB8AC3E}">
        <p14:creationId xmlns:p14="http://schemas.microsoft.com/office/powerpoint/2010/main" val="3993601456"/>
      </p:ext>
    </p:extLst>
  </p:cSld>
  <p:clrMapOvr>
    <a:masterClrMapping/>
  </p:clrMapOvr>
  <p:transition spd="slow">
    <p:push dir="u"/>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238E9DA3-95A7-4D7C-975B-E07EC7D3FDDB}" type="slidenum">
              <a:rPr lang="en-US" altLang="en-US"/>
              <a:pPr>
                <a:defRPr/>
              </a:pPr>
              <a:t>‹#›</a:t>
            </a:fld>
            <a:endParaRPr lang="en-US" altLang="en-US"/>
          </a:p>
        </p:txBody>
      </p:sp>
    </p:spTree>
    <p:extLst>
      <p:ext uri="{BB962C8B-B14F-4D97-AF65-F5344CB8AC3E}">
        <p14:creationId xmlns:p14="http://schemas.microsoft.com/office/powerpoint/2010/main" val="3448374551"/>
      </p:ext>
    </p:extLst>
  </p:cSld>
  <p:clrMapOvr>
    <a:masterClrMapping/>
  </p:clrMapOvr>
  <p:transition spd="slow">
    <p:push dir="u"/>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F8DA8B5-D09B-44F7-BBE7-92FED2836751}" type="slidenum">
              <a:rPr lang="en-US" altLang="en-US"/>
              <a:pPr>
                <a:defRPr/>
              </a:pPr>
              <a:t>‹#›</a:t>
            </a:fld>
            <a:endParaRPr lang="en-US" altLang="en-US"/>
          </a:p>
        </p:txBody>
      </p:sp>
    </p:spTree>
    <p:extLst>
      <p:ext uri="{BB962C8B-B14F-4D97-AF65-F5344CB8AC3E}">
        <p14:creationId xmlns:p14="http://schemas.microsoft.com/office/powerpoint/2010/main" val="777786736"/>
      </p:ext>
    </p:extLst>
  </p:cSld>
  <p:clrMapOvr>
    <a:masterClrMapping/>
  </p:clrMapOvr>
  <p:transition spd="slow">
    <p:push dir="u"/>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8C73139-C95C-4C58-A1C2-DA6A68CB34C0}" type="slidenum">
              <a:rPr lang="en-US" altLang="en-US"/>
              <a:pPr>
                <a:defRPr/>
              </a:pPr>
              <a:t>‹#›</a:t>
            </a:fld>
            <a:endParaRPr lang="en-US" altLang="en-US"/>
          </a:p>
        </p:txBody>
      </p:sp>
    </p:spTree>
    <p:extLst>
      <p:ext uri="{BB962C8B-B14F-4D97-AF65-F5344CB8AC3E}">
        <p14:creationId xmlns:p14="http://schemas.microsoft.com/office/powerpoint/2010/main" val="520150866"/>
      </p:ext>
    </p:extLst>
  </p:cSld>
  <p:clrMapOvr>
    <a:masterClrMapping/>
  </p:clrMapOvr>
  <p:transition spd="slow">
    <p:push dir="u"/>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7F82FDC-F9A3-42B6-BE55-4F53888D7ECB}" type="slidenum">
              <a:rPr lang="en-US" altLang="en-US"/>
              <a:pPr>
                <a:defRPr/>
              </a:pPr>
              <a:t>‹#›</a:t>
            </a:fld>
            <a:endParaRPr lang="en-US" altLang="en-US"/>
          </a:p>
        </p:txBody>
      </p:sp>
    </p:spTree>
    <p:extLst>
      <p:ext uri="{BB962C8B-B14F-4D97-AF65-F5344CB8AC3E}">
        <p14:creationId xmlns:p14="http://schemas.microsoft.com/office/powerpoint/2010/main" val="1475994745"/>
      </p:ext>
    </p:extLst>
  </p:cSld>
  <p:clrMapOvr>
    <a:masterClrMapping/>
  </p:clrMapOvr>
  <p:transition spd="slow">
    <p:push dir="u"/>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5F6AF27-3B17-46B3-9D81-32CBFF361A98}" type="slidenum">
              <a:rPr lang="en-US" altLang="en-US"/>
              <a:pPr>
                <a:defRPr/>
              </a:pPr>
              <a:t>‹#›</a:t>
            </a:fld>
            <a:endParaRPr lang="en-US" altLang="en-US"/>
          </a:p>
        </p:txBody>
      </p:sp>
    </p:spTree>
    <p:extLst>
      <p:ext uri="{BB962C8B-B14F-4D97-AF65-F5344CB8AC3E}">
        <p14:creationId xmlns:p14="http://schemas.microsoft.com/office/powerpoint/2010/main" val="1997574226"/>
      </p:ext>
    </p:extLst>
  </p:cSld>
  <p:clrMapOvr>
    <a:masterClrMapping/>
  </p:clrMapOvr>
  <p:transition spd="slow">
    <p:push dir="u"/>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C7B179B-EE22-4FBC-AD18-E65525B22E06}" type="slidenum">
              <a:rPr lang="en-US" altLang="en-US"/>
              <a:pPr>
                <a:defRPr/>
              </a:pPr>
              <a:t>‹#›</a:t>
            </a:fld>
            <a:endParaRPr lang="en-US" altLang="en-US"/>
          </a:p>
        </p:txBody>
      </p:sp>
    </p:spTree>
    <p:extLst>
      <p:ext uri="{BB962C8B-B14F-4D97-AF65-F5344CB8AC3E}">
        <p14:creationId xmlns:p14="http://schemas.microsoft.com/office/powerpoint/2010/main" val="401119432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12B3144A-6E83-4632-8AEF-4845F2F757A4}" type="datetimeFigureOut">
              <a:rPr lang="ar-IQ" smtClean="0">
                <a:solidFill>
                  <a:prstClr val="black">
                    <a:tint val="75000"/>
                  </a:prstClr>
                </a:solidFill>
              </a:rPr>
              <a:pPr/>
              <a:t>03/02/1440</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55E8F208-4616-48E3-8A3C-1C42295E909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98437579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3D89FA6-5CB6-4F5F-AAF3-A4F241C01C0F}" type="slidenum">
              <a:rPr lang="en-US" altLang="en-US"/>
              <a:pPr>
                <a:defRPr/>
              </a:pPr>
              <a:t>‹#›</a:t>
            </a:fld>
            <a:endParaRPr lang="en-US" altLang="en-US"/>
          </a:p>
        </p:txBody>
      </p:sp>
    </p:spTree>
    <p:extLst>
      <p:ext uri="{BB962C8B-B14F-4D97-AF65-F5344CB8AC3E}">
        <p14:creationId xmlns:p14="http://schemas.microsoft.com/office/powerpoint/2010/main" val="2339853889"/>
      </p:ext>
    </p:extLst>
  </p:cSld>
  <p:clrMapOvr>
    <a:masterClrMapping/>
  </p:clrMapOvr>
  <p:transition spd="slow">
    <p:push dir="u"/>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F11639F-E342-4E9D-B352-B5CBEBC71E0A}" type="slidenum">
              <a:rPr lang="en-US" altLang="en-US"/>
              <a:pPr>
                <a:defRPr/>
              </a:pPr>
              <a:t>‹#›</a:t>
            </a:fld>
            <a:endParaRPr lang="en-US" altLang="en-US"/>
          </a:p>
        </p:txBody>
      </p:sp>
    </p:spTree>
    <p:extLst>
      <p:ext uri="{BB962C8B-B14F-4D97-AF65-F5344CB8AC3E}">
        <p14:creationId xmlns:p14="http://schemas.microsoft.com/office/powerpoint/2010/main" val="739313952"/>
      </p:ext>
    </p:extLst>
  </p:cSld>
  <p:clrMapOvr>
    <a:masterClrMapping/>
  </p:clrMapOvr>
  <p:transition spd="slow">
    <p:push dir="u"/>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1EBE0B-DA0E-45AC-8022-06E0B1D804CA}" type="slidenum">
              <a:rPr lang="en-US" altLang="en-US"/>
              <a:pPr>
                <a:defRPr/>
              </a:pPr>
              <a:t>‹#›</a:t>
            </a:fld>
            <a:endParaRPr lang="en-US" altLang="en-US"/>
          </a:p>
        </p:txBody>
      </p:sp>
    </p:spTree>
    <p:extLst>
      <p:ext uri="{BB962C8B-B14F-4D97-AF65-F5344CB8AC3E}">
        <p14:creationId xmlns:p14="http://schemas.microsoft.com/office/powerpoint/2010/main" val="2738391369"/>
      </p:ext>
    </p:extLst>
  </p:cSld>
  <p:clrMapOvr>
    <a:masterClrMapping/>
  </p:clrMapOvr>
  <p:transition spd="slow">
    <p:push dir="u"/>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AEAEF41-2CF6-41A6-BD91-83724D15F37B}" type="slidenum">
              <a:rPr lang="en-US" altLang="en-US"/>
              <a:pPr>
                <a:defRPr/>
              </a:pPr>
              <a:t>‹#›</a:t>
            </a:fld>
            <a:endParaRPr lang="en-US" altLang="en-US"/>
          </a:p>
        </p:txBody>
      </p:sp>
    </p:spTree>
    <p:extLst>
      <p:ext uri="{BB962C8B-B14F-4D97-AF65-F5344CB8AC3E}">
        <p14:creationId xmlns:p14="http://schemas.microsoft.com/office/powerpoint/2010/main" val="587054289"/>
      </p:ext>
    </p:extLst>
  </p:cSld>
  <p:clrMapOvr>
    <a:masterClrMapping/>
  </p:clrMapOvr>
  <p:transition spd="slow">
    <p:push dir="u"/>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B02CF4A-387D-42BD-917C-5FA5049A85EE}" type="slidenum">
              <a:rPr lang="en-US" altLang="en-US"/>
              <a:pPr>
                <a:defRPr/>
              </a:pPr>
              <a:t>‹#›</a:t>
            </a:fld>
            <a:endParaRPr lang="en-US" altLang="en-US"/>
          </a:p>
        </p:txBody>
      </p:sp>
    </p:spTree>
    <p:extLst>
      <p:ext uri="{BB962C8B-B14F-4D97-AF65-F5344CB8AC3E}">
        <p14:creationId xmlns:p14="http://schemas.microsoft.com/office/powerpoint/2010/main" val="2058142603"/>
      </p:ext>
    </p:extLst>
  </p:cSld>
  <p:clrMapOvr>
    <a:masterClrMapping/>
  </p:clrMapOvr>
  <p:transition spd="slow">
    <p:push dir="u"/>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238E9DA3-95A7-4D7C-975B-E07EC7D3FDDB}" type="slidenum">
              <a:rPr lang="en-US" altLang="en-US"/>
              <a:pPr>
                <a:defRPr/>
              </a:pPr>
              <a:t>‹#›</a:t>
            </a:fld>
            <a:endParaRPr lang="en-US" altLang="en-US"/>
          </a:p>
        </p:txBody>
      </p:sp>
    </p:spTree>
    <p:extLst>
      <p:ext uri="{BB962C8B-B14F-4D97-AF65-F5344CB8AC3E}">
        <p14:creationId xmlns:p14="http://schemas.microsoft.com/office/powerpoint/2010/main" val="880206603"/>
      </p:ext>
    </p:extLst>
  </p:cSld>
  <p:clrMapOvr>
    <a:masterClrMapping/>
  </p:clrMapOvr>
  <p:transition spd="slow">
    <p:push dir="u"/>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F8DA8B5-D09B-44F7-BBE7-92FED2836751}" type="slidenum">
              <a:rPr lang="en-US" altLang="en-US"/>
              <a:pPr>
                <a:defRPr/>
              </a:pPr>
              <a:t>‹#›</a:t>
            </a:fld>
            <a:endParaRPr lang="en-US" altLang="en-US"/>
          </a:p>
        </p:txBody>
      </p:sp>
    </p:spTree>
    <p:extLst>
      <p:ext uri="{BB962C8B-B14F-4D97-AF65-F5344CB8AC3E}">
        <p14:creationId xmlns:p14="http://schemas.microsoft.com/office/powerpoint/2010/main" val="3978103052"/>
      </p:ext>
    </p:extLst>
  </p:cSld>
  <p:clrMapOvr>
    <a:masterClrMapping/>
  </p:clrMapOvr>
  <p:transition spd="slow">
    <p:push dir="u"/>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8C73139-C95C-4C58-A1C2-DA6A68CB34C0}" type="slidenum">
              <a:rPr lang="en-US" altLang="en-US"/>
              <a:pPr>
                <a:defRPr/>
              </a:pPr>
              <a:t>‹#›</a:t>
            </a:fld>
            <a:endParaRPr lang="en-US" altLang="en-US"/>
          </a:p>
        </p:txBody>
      </p:sp>
    </p:spTree>
    <p:extLst>
      <p:ext uri="{BB962C8B-B14F-4D97-AF65-F5344CB8AC3E}">
        <p14:creationId xmlns:p14="http://schemas.microsoft.com/office/powerpoint/2010/main" val="3334968394"/>
      </p:ext>
    </p:extLst>
  </p:cSld>
  <p:clrMapOvr>
    <a:masterClrMapping/>
  </p:clrMapOvr>
  <p:transition spd="slow">
    <p:push dir="u"/>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7F82FDC-F9A3-42B6-BE55-4F53888D7ECB}" type="slidenum">
              <a:rPr lang="en-US" altLang="en-US"/>
              <a:pPr>
                <a:defRPr/>
              </a:pPr>
              <a:t>‹#›</a:t>
            </a:fld>
            <a:endParaRPr lang="en-US" altLang="en-US"/>
          </a:p>
        </p:txBody>
      </p:sp>
    </p:spTree>
    <p:extLst>
      <p:ext uri="{BB962C8B-B14F-4D97-AF65-F5344CB8AC3E}">
        <p14:creationId xmlns:p14="http://schemas.microsoft.com/office/powerpoint/2010/main" val="998283911"/>
      </p:ext>
    </p:extLst>
  </p:cSld>
  <p:clrMapOvr>
    <a:masterClrMapping/>
  </p:clrMapOvr>
  <p:transition spd="slow">
    <p:push dir="u"/>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5F6AF27-3B17-46B3-9D81-32CBFF361A98}" type="slidenum">
              <a:rPr lang="en-US" altLang="en-US"/>
              <a:pPr>
                <a:defRPr/>
              </a:pPr>
              <a:t>‹#›</a:t>
            </a:fld>
            <a:endParaRPr lang="en-US" altLang="en-US"/>
          </a:p>
        </p:txBody>
      </p:sp>
    </p:spTree>
    <p:extLst>
      <p:ext uri="{BB962C8B-B14F-4D97-AF65-F5344CB8AC3E}">
        <p14:creationId xmlns:p14="http://schemas.microsoft.com/office/powerpoint/2010/main" val="2232436790"/>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12B3144A-6E83-4632-8AEF-4845F2F757A4}" type="datetimeFigureOut">
              <a:rPr lang="ar-IQ" smtClean="0">
                <a:solidFill>
                  <a:prstClr val="black">
                    <a:tint val="75000"/>
                  </a:prstClr>
                </a:solidFill>
              </a:rPr>
              <a:pPr/>
              <a:t>03/02/1440</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55E8F208-4616-48E3-8A3C-1C42295E909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16631879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C7B179B-EE22-4FBC-AD18-E65525B22E06}" type="slidenum">
              <a:rPr lang="en-US" altLang="en-US"/>
              <a:pPr>
                <a:defRPr/>
              </a:pPr>
              <a:t>‹#›</a:t>
            </a:fld>
            <a:endParaRPr lang="en-US" altLang="en-US"/>
          </a:p>
        </p:txBody>
      </p:sp>
    </p:spTree>
    <p:extLst>
      <p:ext uri="{BB962C8B-B14F-4D97-AF65-F5344CB8AC3E}">
        <p14:creationId xmlns:p14="http://schemas.microsoft.com/office/powerpoint/2010/main" val="978561310"/>
      </p:ext>
    </p:extLst>
  </p:cSld>
  <p:clrMapOvr>
    <a:masterClrMapping/>
  </p:clrMapOvr>
  <p:transition spd="slow">
    <p:push dir="u"/>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3D89FA6-5CB6-4F5F-AAF3-A4F241C01C0F}" type="slidenum">
              <a:rPr lang="en-US" altLang="en-US"/>
              <a:pPr>
                <a:defRPr/>
              </a:pPr>
              <a:t>‹#›</a:t>
            </a:fld>
            <a:endParaRPr lang="en-US" altLang="en-US"/>
          </a:p>
        </p:txBody>
      </p:sp>
    </p:spTree>
    <p:extLst>
      <p:ext uri="{BB962C8B-B14F-4D97-AF65-F5344CB8AC3E}">
        <p14:creationId xmlns:p14="http://schemas.microsoft.com/office/powerpoint/2010/main" val="3535791083"/>
      </p:ext>
    </p:extLst>
  </p:cSld>
  <p:clrMapOvr>
    <a:masterClrMapping/>
  </p:clrMapOvr>
  <p:transition spd="slow">
    <p:push dir="u"/>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F11639F-E342-4E9D-B352-B5CBEBC71E0A}" type="slidenum">
              <a:rPr lang="en-US" altLang="en-US"/>
              <a:pPr>
                <a:defRPr/>
              </a:pPr>
              <a:t>‹#›</a:t>
            </a:fld>
            <a:endParaRPr lang="en-US" altLang="en-US"/>
          </a:p>
        </p:txBody>
      </p:sp>
    </p:spTree>
    <p:extLst>
      <p:ext uri="{BB962C8B-B14F-4D97-AF65-F5344CB8AC3E}">
        <p14:creationId xmlns:p14="http://schemas.microsoft.com/office/powerpoint/2010/main" val="3663005219"/>
      </p:ext>
    </p:extLst>
  </p:cSld>
  <p:clrMapOvr>
    <a:masterClrMapping/>
  </p:clrMapOvr>
  <p:transition spd="slow">
    <p:push dir="u"/>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1EBE0B-DA0E-45AC-8022-06E0B1D804CA}" type="slidenum">
              <a:rPr lang="en-US" altLang="en-US"/>
              <a:pPr>
                <a:defRPr/>
              </a:pPr>
              <a:t>‹#›</a:t>
            </a:fld>
            <a:endParaRPr lang="en-US" altLang="en-US"/>
          </a:p>
        </p:txBody>
      </p:sp>
    </p:spTree>
    <p:extLst>
      <p:ext uri="{BB962C8B-B14F-4D97-AF65-F5344CB8AC3E}">
        <p14:creationId xmlns:p14="http://schemas.microsoft.com/office/powerpoint/2010/main" val="1300003961"/>
      </p:ext>
    </p:extLst>
  </p:cSld>
  <p:clrMapOvr>
    <a:masterClrMapping/>
  </p:clrMapOvr>
  <p:transition spd="slow">
    <p:push dir="u"/>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AEAEF41-2CF6-41A6-BD91-83724D15F37B}" type="slidenum">
              <a:rPr lang="en-US" altLang="en-US"/>
              <a:pPr>
                <a:defRPr/>
              </a:pPr>
              <a:t>‹#›</a:t>
            </a:fld>
            <a:endParaRPr lang="en-US" altLang="en-US"/>
          </a:p>
        </p:txBody>
      </p:sp>
    </p:spTree>
    <p:extLst>
      <p:ext uri="{BB962C8B-B14F-4D97-AF65-F5344CB8AC3E}">
        <p14:creationId xmlns:p14="http://schemas.microsoft.com/office/powerpoint/2010/main" val="2815126697"/>
      </p:ext>
    </p:extLst>
  </p:cSld>
  <p:clrMapOvr>
    <a:masterClrMapping/>
  </p:clrMapOvr>
  <p:transition spd="slow">
    <p:push dir="u"/>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B02CF4A-387D-42BD-917C-5FA5049A85EE}" type="slidenum">
              <a:rPr lang="en-US" altLang="en-US"/>
              <a:pPr>
                <a:defRPr/>
              </a:pPr>
              <a:t>‹#›</a:t>
            </a:fld>
            <a:endParaRPr lang="en-US" altLang="en-US"/>
          </a:p>
        </p:txBody>
      </p:sp>
    </p:spTree>
    <p:extLst>
      <p:ext uri="{BB962C8B-B14F-4D97-AF65-F5344CB8AC3E}">
        <p14:creationId xmlns:p14="http://schemas.microsoft.com/office/powerpoint/2010/main" val="2393723860"/>
      </p:ext>
    </p:extLst>
  </p:cSld>
  <p:clrMapOvr>
    <a:masterClrMapping/>
  </p:clrMapOvr>
  <p:transition spd="slow">
    <p:push dir="u"/>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238E9DA3-95A7-4D7C-975B-E07EC7D3FDDB}" type="slidenum">
              <a:rPr lang="en-US" altLang="en-US"/>
              <a:pPr>
                <a:defRPr/>
              </a:pPr>
              <a:t>‹#›</a:t>
            </a:fld>
            <a:endParaRPr lang="en-US" altLang="en-US"/>
          </a:p>
        </p:txBody>
      </p:sp>
    </p:spTree>
    <p:extLst>
      <p:ext uri="{BB962C8B-B14F-4D97-AF65-F5344CB8AC3E}">
        <p14:creationId xmlns:p14="http://schemas.microsoft.com/office/powerpoint/2010/main" val="3429620758"/>
      </p:ext>
    </p:extLst>
  </p:cSld>
  <p:clrMapOvr>
    <a:masterClrMapping/>
  </p:clrMapOvr>
  <p:transition spd="slow">
    <p:push dir="u"/>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F8DA8B5-D09B-44F7-BBE7-92FED2836751}" type="slidenum">
              <a:rPr lang="en-US" altLang="en-US"/>
              <a:pPr>
                <a:defRPr/>
              </a:pPr>
              <a:t>‹#›</a:t>
            </a:fld>
            <a:endParaRPr lang="en-US" altLang="en-US"/>
          </a:p>
        </p:txBody>
      </p:sp>
    </p:spTree>
    <p:extLst>
      <p:ext uri="{BB962C8B-B14F-4D97-AF65-F5344CB8AC3E}">
        <p14:creationId xmlns:p14="http://schemas.microsoft.com/office/powerpoint/2010/main" val="3251655583"/>
      </p:ext>
    </p:extLst>
  </p:cSld>
  <p:clrMapOvr>
    <a:masterClrMapping/>
  </p:clrMapOvr>
  <p:transition spd="slow">
    <p:push dir="u"/>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8C73139-C95C-4C58-A1C2-DA6A68CB34C0}" type="slidenum">
              <a:rPr lang="en-US" altLang="en-US"/>
              <a:pPr>
                <a:defRPr/>
              </a:pPr>
              <a:t>‹#›</a:t>
            </a:fld>
            <a:endParaRPr lang="en-US" altLang="en-US"/>
          </a:p>
        </p:txBody>
      </p:sp>
    </p:spTree>
    <p:extLst>
      <p:ext uri="{BB962C8B-B14F-4D97-AF65-F5344CB8AC3E}">
        <p14:creationId xmlns:p14="http://schemas.microsoft.com/office/powerpoint/2010/main" val="2532436324"/>
      </p:ext>
    </p:extLst>
  </p:cSld>
  <p:clrMapOvr>
    <a:masterClrMapping/>
  </p:clrMapOvr>
  <p:transition spd="slow">
    <p:push dir="u"/>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7F82FDC-F9A3-42B6-BE55-4F53888D7ECB}" type="slidenum">
              <a:rPr lang="en-US" altLang="en-US"/>
              <a:pPr>
                <a:defRPr/>
              </a:pPr>
              <a:t>‹#›</a:t>
            </a:fld>
            <a:endParaRPr lang="en-US" altLang="en-US"/>
          </a:p>
        </p:txBody>
      </p:sp>
    </p:spTree>
    <p:extLst>
      <p:ext uri="{BB962C8B-B14F-4D97-AF65-F5344CB8AC3E}">
        <p14:creationId xmlns:p14="http://schemas.microsoft.com/office/powerpoint/2010/main" val="2619931379"/>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12B3144A-6E83-4632-8AEF-4845F2F757A4}" type="datetimeFigureOut">
              <a:rPr lang="ar-IQ" smtClean="0">
                <a:solidFill>
                  <a:prstClr val="black">
                    <a:tint val="75000"/>
                  </a:prstClr>
                </a:solidFill>
              </a:rPr>
              <a:pPr/>
              <a:t>03/02/1440</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55E8F208-4616-48E3-8A3C-1C42295E909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63917814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5F6AF27-3B17-46B3-9D81-32CBFF361A98}" type="slidenum">
              <a:rPr lang="en-US" altLang="en-US"/>
              <a:pPr>
                <a:defRPr/>
              </a:pPr>
              <a:t>‹#›</a:t>
            </a:fld>
            <a:endParaRPr lang="en-US" altLang="en-US"/>
          </a:p>
        </p:txBody>
      </p:sp>
    </p:spTree>
    <p:extLst>
      <p:ext uri="{BB962C8B-B14F-4D97-AF65-F5344CB8AC3E}">
        <p14:creationId xmlns:p14="http://schemas.microsoft.com/office/powerpoint/2010/main" val="1841788522"/>
      </p:ext>
    </p:extLst>
  </p:cSld>
  <p:clrMapOvr>
    <a:masterClrMapping/>
  </p:clrMapOvr>
  <p:transition spd="slow">
    <p:push dir="u"/>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C7B179B-EE22-4FBC-AD18-E65525B22E06}" type="slidenum">
              <a:rPr lang="en-US" altLang="en-US"/>
              <a:pPr>
                <a:defRPr/>
              </a:pPr>
              <a:t>‹#›</a:t>
            </a:fld>
            <a:endParaRPr lang="en-US" altLang="en-US"/>
          </a:p>
        </p:txBody>
      </p:sp>
    </p:spTree>
    <p:extLst>
      <p:ext uri="{BB962C8B-B14F-4D97-AF65-F5344CB8AC3E}">
        <p14:creationId xmlns:p14="http://schemas.microsoft.com/office/powerpoint/2010/main" val="544825041"/>
      </p:ext>
    </p:extLst>
  </p:cSld>
  <p:clrMapOvr>
    <a:masterClrMapping/>
  </p:clrMapOvr>
  <p:transition spd="slow">
    <p:push dir="u"/>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3D89FA6-5CB6-4F5F-AAF3-A4F241C01C0F}" type="slidenum">
              <a:rPr lang="en-US" altLang="en-US"/>
              <a:pPr>
                <a:defRPr/>
              </a:pPr>
              <a:t>‹#›</a:t>
            </a:fld>
            <a:endParaRPr lang="en-US" altLang="en-US"/>
          </a:p>
        </p:txBody>
      </p:sp>
    </p:spTree>
    <p:extLst>
      <p:ext uri="{BB962C8B-B14F-4D97-AF65-F5344CB8AC3E}">
        <p14:creationId xmlns:p14="http://schemas.microsoft.com/office/powerpoint/2010/main" val="2985796379"/>
      </p:ext>
    </p:extLst>
  </p:cSld>
  <p:clrMapOvr>
    <a:masterClrMapping/>
  </p:clrMapOvr>
  <p:transition spd="slow">
    <p:push dir="u"/>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F11639F-E342-4E9D-B352-B5CBEBC71E0A}" type="slidenum">
              <a:rPr lang="en-US" altLang="en-US"/>
              <a:pPr>
                <a:defRPr/>
              </a:pPr>
              <a:t>‹#›</a:t>
            </a:fld>
            <a:endParaRPr lang="en-US" altLang="en-US"/>
          </a:p>
        </p:txBody>
      </p:sp>
    </p:spTree>
    <p:extLst>
      <p:ext uri="{BB962C8B-B14F-4D97-AF65-F5344CB8AC3E}">
        <p14:creationId xmlns:p14="http://schemas.microsoft.com/office/powerpoint/2010/main" val="1927434523"/>
      </p:ext>
    </p:extLst>
  </p:cSld>
  <p:clrMapOvr>
    <a:masterClrMapping/>
  </p:clrMapOvr>
  <p:transition spd="slow">
    <p:push dir="u"/>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1EBE0B-DA0E-45AC-8022-06E0B1D804CA}" type="slidenum">
              <a:rPr lang="en-US" altLang="en-US"/>
              <a:pPr>
                <a:defRPr/>
              </a:pPr>
              <a:t>‹#›</a:t>
            </a:fld>
            <a:endParaRPr lang="en-US" altLang="en-US"/>
          </a:p>
        </p:txBody>
      </p:sp>
    </p:spTree>
    <p:extLst>
      <p:ext uri="{BB962C8B-B14F-4D97-AF65-F5344CB8AC3E}">
        <p14:creationId xmlns:p14="http://schemas.microsoft.com/office/powerpoint/2010/main" val="3678173027"/>
      </p:ext>
    </p:extLst>
  </p:cSld>
  <p:clrMapOvr>
    <a:masterClrMapping/>
  </p:clrMapOvr>
  <p:transition spd="slow">
    <p:push dir="u"/>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AEAEF41-2CF6-41A6-BD91-83724D15F37B}" type="slidenum">
              <a:rPr lang="en-US" altLang="en-US"/>
              <a:pPr>
                <a:defRPr/>
              </a:pPr>
              <a:t>‹#›</a:t>
            </a:fld>
            <a:endParaRPr lang="en-US" altLang="en-US"/>
          </a:p>
        </p:txBody>
      </p:sp>
    </p:spTree>
    <p:extLst>
      <p:ext uri="{BB962C8B-B14F-4D97-AF65-F5344CB8AC3E}">
        <p14:creationId xmlns:p14="http://schemas.microsoft.com/office/powerpoint/2010/main" val="623648946"/>
      </p:ext>
    </p:extLst>
  </p:cSld>
  <p:clrMapOvr>
    <a:masterClrMapping/>
  </p:clrMapOvr>
  <p:transition spd="slow">
    <p:push dir="u"/>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B02CF4A-387D-42BD-917C-5FA5049A85EE}" type="slidenum">
              <a:rPr lang="en-US" altLang="en-US"/>
              <a:pPr>
                <a:defRPr/>
              </a:pPr>
              <a:t>‹#›</a:t>
            </a:fld>
            <a:endParaRPr lang="en-US" altLang="en-US"/>
          </a:p>
        </p:txBody>
      </p:sp>
    </p:spTree>
    <p:extLst>
      <p:ext uri="{BB962C8B-B14F-4D97-AF65-F5344CB8AC3E}">
        <p14:creationId xmlns:p14="http://schemas.microsoft.com/office/powerpoint/2010/main" val="3072078055"/>
      </p:ext>
    </p:extLst>
  </p:cSld>
  <p:clrMapOvr>
    <a:masterClrMapping/>
  </p:clrMapOvr>
  <p:transition spd="slow">
    <p:push dir="u"/>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238E9DA3-95A7-4D7C-975B-E07EC7D3FDDB}" type="slidenum">
              <a:rPr lang="en-US" altLang="en-US"/>
              <a:pPr>
                <a:defRPr/>
              </a:pPr>
              <a:t>‹#›</a:t>
            </a:fld>
            <a:endParaRPr lang="en-US" altLang="en-US"/>
          </a:p>
        </p:txBody>
      </p:sp>
    </p:spTree>
    <p:extLst>
      <p:ext uri="{BB962C8B-B14F-4D97-AF65-F5344CB8AC3E}">
        <p14:creationId xmlns:p14="http://schemas.microsoft.com/office/powerpoint/2010/main" val="2601563849"/>
      </p:ext>
    </p:extLst>
  </p:cSld>
  <p:clrMapOvr>
    <a:masterClrMapping/>
  </p:clrMapOvr>
  <p:transition spd="slow">
    <p:push dir="u"/>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F8DA8B5-D09B-44F7-BBE7-92FED2836751}" type="slidenum">
              <a:rPr lang="en-US" altLang="en-US"/>
              <a:pPr>
                <a:defRPr/>
              </a:pPr>
              <a:t>‹#›</a:t>
            </a:fld>
            <a:endParaRPr lang="en-US" altLang="en-US"/>
          </a:p>
        </p:txBody>
      </p:sp>
    </p:spTree>
    <p:extLst>
      <p:ext uri="{BB962C8B-B14F-4D97-AF65-F5344CB8AC3E}">
        <p14:creationId xmlns:p14="http://schemas.microsoft.com/office/powerpoint/2010/main" val="3699540032"/>
      </p:ext>
    </p:extLst>
  </p:cSld>
  <p:clrMapOvr>
    <a:masterClrMapping/>
  </p:clrMapOvr>
  <p:transition spd="slow">
    <p:push dir="u"/>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8C73139-C95C-4C58-A1C2-DA6A68CB34C0}" type="slidenum">
              <a:rPr lang="en-US" altLang="en-US"/>
              <a:pPr>
                <a:defRPr/>
              </a:pPr>
              <a:t>‹#›</a:t>
            </a:fld>
            <a:endParaRPr lang="en-US" altLang="en-US"/>
          </a:p>
        </p:txBody>
      </p:sp>
    </p:spTree>
    <p:extLst>
      <p:ext uri="{BB962C8B-B14F-4D97-AF65-F5344CB8AC3E}">
        <p14:creationId xmlns:p14="http://schemas.microsoft.com/office/powerpoint/2010/main" val="3275649468"/>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B3144A-6E83-4632-8AEF-4845F2F757A4}" type="datetimeFigureOut">
              <a:rPr lang="ar-IQ" smtClean="0">
                <a:solidFill>
                  <a:prstClr val="black">
                    <a:tint val="75000"/>
                  </a:prstClr>
                </a:solidFill>
              </a:rPr>
              <a:pPr/>
              <a:t>03/02/1440</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55E8F208-4616-48E3-8A3C-1C42295E909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3059769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7F82FDC-F9A3-42B6-BE55-4F53888D7ECB}" type="slidenum">
              <a:rPr lang="en-US" altLang="en-US"/>
              <a:pPr>
                <a:defRPr/>
              </a:pPr>
              <a:t>‹#›</a:t>
            </a:fld>
            <a:endParaRPr lang="en-US" altLang="en-US"/>
          </a:p>
        </p:txBody>
      </p:sp>
    </p:spTree>
    <p:extLst>
      <p:ext uri="{BB962C8B-B14F-4D97-AF65-F5344CB8AC3E}">
        <p14:creationId xmlns:p14="http://schemas.microsoft.com/office/powerpoint/2010/main" val="86927880"/>
      </p:ext>
    </p:extLst>
  </p:cSld>
  <p:clrMapOvr>
    <a:masterClrMapping/>
  </p:clrMapOvr>
  <p:transition spd="slow">
    <p:push dir="u"/>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5F6AF27-3B17-46B3-9D81-32CBFF361A98}" type="slidenum">
              <a:rPr lang="en-US" altLang="en-US"/>
              <a:pPr>
                <a:defRPr/>
              </a:pPr>
              <a:t>‹#›</a:t>
            </a:fld>
            <a:endParaRPr lang="en-US" altLang="en-US"/>
          </a:p>
        </p:txBody>
      </p:sp>
    </p:spTree>
    <p:extLst>
      <p:ext uri="{BB962C8B-B14F-4D97-AF65-F5344CB8AC3E}">
        <p14:creationId xmlns:p14="http://schemas.microsoft.com/office/powerpoint/2010/main" val="2028121566"/>
      </p:ext>
    </p:extLst>
  </p:cSld>
  <p:clrMapOvr>
    <a:masterClrMapping/>
  </p:clrMapOvr>
  <p:transition spd="slow">
    <p:push dir="u"/>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C7B179B-EE22-4FBC-AD18-E65525B22E06}" type="slidenum">
              <a:rPr lang="en-US" altLang="en-US"/>
              <a:pPr>
                <a:defRPr/>
              </a:pPr>
              <a:t>‹#›</a:t>
            </a:fld>
            <a:endParaRPr lang="en-US" altLang="en-US"/>
          </a:p>
        </p:txBody>
      </p:sp>
    </p:spTree>
    <p:extLst>
      <p:ext uri="{BB962C8B-B14F-4D97-AF65-F5344CB8AC3E}">
        <p14:creationId xmlns:p14="http://schemas.microsoft.com/office/powerpoint/2010/main" val="564396696"/>
      </p:ext>
    </p:extLst>
  </p:cSld>
  <p:clrMapOvr>
    <a:masterClrMapping/>
  </p:clrMapOvr>
  <p:transition spd="slow">
    <p:push dir="u"/>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3D89FA6-5CB6-4F5F-AAF3-A4F241C01C0F}" type="slidenum">
              <a:rPr lang="en-US" altLang="en-US"/>
              <a:pPr>
                <a:defRPr/>
              </a:pPr>
              <a:t>‹#›</a:t>
            </a:fld>
            <a:endParaRPr lang="en-US" altLang="en-US"/>
          </a:p>
        </p:txBody>
      </p:sp>
    </p:spTree>
    <p:extLst>
      <p:ext uri="{BB962C8B-B14F-4D97-AF65-F5344CB8AC3E}">
        <p14:creationId xmlns:p14="http://schemas.microsoft.com/office/powerpoint/2010/main" val="1996413954"/>
      </p:ext>
    </p:extLst>
  </p:cSld>
  <p:clrMapOvr>
    <a:masterClrMapping/>
  </p:clrMapOvr>
  <p:transition spd="slow">
    <p:push dir="u"/>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F11639F-E342-4E9D-B352-B5CBEBC71E0A}" type="slidenum">
              <a:rPr lang="en-US" altLang="en-US"/>
              <a:pPr>
                <a:defRPr/>
              </a:pPr>
              <a:t>‹#›</a:t>
            </a:fld>
            <a:endParaRPr lang="en-US" altLang="en-US"/>
          </a:p>
        </p:txBody>
      </p:sp>
    </p:spTree>
    <p:extLst>
      <p:ext uri="{BB962C8B-B14F-4D97-AF65-F5344CB8AC3E}">
        <p14:creationId xmlns:p14="http://schemas.microsoft.com/office/powerpoint/2010/main" val="4071766467"/>
      </p:ext>
    </p:extLst>
  </p:cSld>
  <p:clrMapOvr>
    <a:masterClrMapping/>
  </p:clrMapOvr>
  <p:transition spd="slow">
    <p:push dir="u"/>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1EBE0B-DA0E-45AC-8022-06E0B1D804CA}" type="slidenum">
              <a:rPr lang="en-US" altLang="en-US"/>
              <a:pPr>
                <a:defRPr/>
              </a:pPr>
              <a:t>‹#›</a:t>
            </a:fld>
            <a:endParaRPr lang="en-US" altLang="en-US"/>
          </a:p>
        </p:txBody>
      </p:sp>
    </p:spTree>
    <p:extLst>
      <p:ext uri="{BB962C8B-B14F-4D97-AF65-F5344CB8AC3E}">
        <p14:creationId xmlns:p14="http://schemas.microsoft.com/office/powerpoint/2010/main" val="2727010183"/>
      </p:ext>
    </p:extLst>
  </p:cSld>
  <p:clrMapOvr>
    <a:masterClrMapping/>
  </p:clrMapOvr>
  <p:transition spd="slow">
    <p:push dir="u"/>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AEAEF41-2CF6-41A6-BD91-83724D15F37B}" type="slidenum">
              <a:rPr lang="en-US" altLang="en-US"/>
              <a:pPr>
                <a:defRPr/>
              </a:pPr>
              <a:t>‹#›</a:t>
            </a:fld>
            <a:endParaRPr lang="en-US" altLang="en-US"/>
          </a:p>
        </p:txBody>
      </p:sp>
    </p:spTree>
    <p:extLst>
      <p:ext uri="{BB962C8B-B14F-4D97-AF65-F5344CB8AC3E}">
        <p14:creationId xmlns:p14="http://schemas.microsoft.com/office/powerpoint/2010/main" val="1110066980"/>
      </p:ext>
    </p:extLst>
  </p:cSld>
  <p:clrMapOvr>
    <a:masterClrMapping/>
  </p:clrMapOvr>
  <p:transition spd="slow">
    <p:push dir="u"/>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B02CF4A-387D-42BD-917C-5FA5049A85EE}" type="slidenum">
              <a:rPr lang="en-US" altLang="en-US"/>
              <a:pPr>
                <a:defRPr/>
              </a:pPr>
              <a:t>‹#›</a:t>
            </a:fld>
            <a:endParaRPr lang="en-US" altLang="en-US"/>
          </a:p>
        </p:txBody>
      </p:sp>
    </p:spTree>
    <p:extLst>
      <p:ext uri="{BB962C8B-B14F-4D97-AF65-F5344CB8AC3E}">
        <p14:creationId xmlns:p14="http://schemas.microsoft.com/office/powerpoint/2010/main" val="3644686296"/>
      </p:ext>
    </p:extLst>
  </p:cSld>
  <p:clrMapOvr>
    <a:masterClrMapping/>
  </p:clrMapOvr>
  <p:transition spd="slow">
    <p:push dir="u"/>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238E9DA3-95A7-4D7C-975B-E07EC7D3FDDB}" type="slidenum">
              <a:rPr lang="en-US" altLang="en-US"/>
              <a:pPr>
                <a:defRPr/>
              </a:pPr>
              <a:t>‹#›</a:t>
            </a:fld>
            <a:endParaRPr lang="en-US" altLang="en-US"/>
          </a:p>
        </p:txBody>
      </p:sp>
    </p:spTree>
    <p:extLst>
      <p:ext uri="{BB962C8B-B14F-4D97-AF65-F5344CB8AC3E}">
        <p14:creationId xmlns:p14="http://schemas.microsoft.com/office/powerpoint/2010/main" val="3491520113"/>
      </p:ext>
    </p:extLst>
  </p:cSld>
  <p:clrMapOvr>
    <a:masterClrMapping/>
  </p:clrMapOvr>
  <p:transition spd="slow">
    <p:push dir="u"/>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F8DA8B5-D09B-44F7-BBE7-92FED2836751}" type="slidenum">
              <a:rPr lang="en-US" altLang="en-US"/>
              <a:pPr>
                <a:defRPr/>
              </a:pPr>
              <a:t>‹#›</a:t>
            </a:fld>
            <a:endParaRPr lang="en-US" altLang="en-US"/>
          </a:p>
        </p:txBody>
      </p:sp>
    </p:spTree>
    <p:extLst>
      <p:ext uri="{BB962C8B-B14F-4D97-AF65-F5344CB8AC3E}">
        <p14:creationId xmlns:p14="http://schemas.microsoft.com/office/powerpoint/2010/main" val="4294804627"/>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12B3144A-6E83-4632-8AEF-4845F2F757A4}" type="datetimeFigureOut">
              <a:rPr lang="ar-IQ" smtClean="0">
                <a:solidFill>
                  <a:prstClr val="black">
                    <a:tint val="75000"/>
                  </a:prstClr>
                </a:solidFill>
              </a:rPr>
              <a:pPr/>
              <a:t>03/02/1440</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55E8F208-4616-48E3-8A3C-1C42295E909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77095823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8C73139-C95C-4C58-A1C2-DA6A68CB34C0}" type="slidenum">
              <a:rPr lang="en-US" altLang="en-US"/>
              <a:pPr>
                <a:defRPr/>
              </a:pPr>
              <a:t>‹#›</a:t>
            </a:fld>
            <a:endParaRPr lang="en-US" altLang="en-US"/>
          </a:p>
        </p:txBody>
      </p:sp>
    </p:spTree>
    <p:extLst>
      <p:ext uri="{BB962C8B-B14F-4D97-AF65-F5344CB8AC3E}">
        <p14:creationId xmlns:p14="http://schemas.microsoft.com/office/powerpoint/2010/main" val="2531095616"/>
      </p:ext>
    </p:extLst>
  </p:cSld>
  <p:clrMapOvr>
    <a:masterClrMapping/>
  </p:clrMapOvr>
  <p:transition spd="slow">
    <p:push dir="u"/>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7F82FDC-F9A3-42B6-BE55-4F53888D7ECB}" type="slidenum">
              <a:rPr lang="en-US" altLang="en-US"/>
              <a:pPr>
                <a:defRPr/>
              </a:pPr>
              <a:t>‹#›</a:t>
            </a:fld>
            <a:endParaRPr lang="en-US" altLang="en-US"/>
          </a:p>
        </p:txBody>
      </p:sp>
    </p:spTree>
    <p:extLst>
      <p:ext uri="{BB962C8B-B14F-4D97-AF65-F5344CB8AC3E}">
        <p14:creationId xmlns:p14="http://schemas.microsoft.com/office/powerpoint/2010/main" val="2806612914"/>
      </p:ext>
    </p:extLst>
  </p:cSld>
  <p:clrMapOvr>
    <a:masterClrMapping/>
  </p:clrMapOvr>
  <p:transition spd="slow">
    <p:push dir="u"/>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5F6AF27-3B17-46B3-9D81-32CBFF361A98}" type="slidenum">
              <a:rPr lang="en-US" altLang="en-US"/>
              <a:pPr>
                <a:defRPr/>
              </a:pPr>
              <a:t>‹#›</a:t>
            </a:fld>
            <a:endParaRPr lang="en-US" altLang="en-US"/>
          </a:p>
        </p:txBody>
      </p:sp>
    </p:spTree>
    <p:extLst>
      <p:ext uri="{BB962C8B-B14F-4D97-AF65-F5344CB8AC3E}">
        <p14:creationId xmlns:p14="http://schemas.microsoft.com/office/powerpoint/2010/main" val="8791004"/>
      </p:ext>
    </p:extLst>
  </p:cSld>
  <p:clrMapOvr>
    <a:masterClrMapping/>
  </p:clrMapOvr>
  <p:transition spd="slow">
    <p:push dir="u"/>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C7B179B-EE22-4FBC-AD18-E65525B22E06}" type="slidenum">
              <a:rPr lang="en-US" altLang="en-US"/>
              <a:pPr>
                <a:defRPr/>
              </a:pPr>
              <a:t>‹#›</a:t>
            </a:fld>
            <a:endParaRPr lang="en-US" altLang="en-US"/>
          </a:p>
        </p:txBody>
      </p:sp>
    </p:spTree>
    <p:extLst>
      <p:ext uri="{BB962C8B-B14F-4D97-AF65-F5344CB8AC3E}">
        <p14:creationId xmlns:p14="http://schemas.microsoft.com/office/powerpoint/2010/main" val="1526799179"/>
      </p:ext>
    </p:extLst>
  </p:cSld>
  <p:clrMapOvr>
    <a:masterClrMapping/>
  </p:clrMapOvr>
  <p:transition spd="slow">
    <p:push dir="u"/>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3D89FA6-5CB6-4F5F-AAF3-A4F241C01C0F}" type="slidenum">
              <a:rPr lang="en-US" altLang="en-US"/>
              <a:pPr>
                <a:defRPr/>
              </a:pPr>
              <a:t>‹#›</a:t>
            </a:fld>
            <a:endParaRPr lang="en-US" altLang="en-US"/>
          </a:p>
        </p:txBody>
      </p:sp>
    </p:spTree>
    <p:extLst>
      <p:ext uri="{BB962C8B-B14F-4D97-AF65-F5344CB8AC3E}">
        <p14:creationId xmlns:p14="http://schemas.microsoft.com/office/powerpoint/2010/main" val="230396018"/>
      </p:ext>
    </p:extLst>
  </p:cSld>
  <p:clrMapOvr>
    <a:masterClrMapping/>
  </p:clrMapOvr>
  <p:transition spd="slow">
    <p:push dir="u"/>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F11639F-E342-4E9D-B352-B5CBEBC71E0A}" type="slidenum">
              <a:rPr lang="en-US" altLang="en-US"/>
              <a:pPr>
                <a:defRPr/>
              </a:pPr>
              <a:t>‹#›</a:t>
            </a:fld>
            <a:endParaRPr lang="en-US" altLang="en-US"/>
          </a:p>
        </p:txBody>
      </p:sp>
    </p:spTree>
    <p:extLst>
      <p:ext uri="{BB962C8B-B14F-4D97-AF65-F5344CB8AC3E}">
        <p14:creationId xmlns:p14="http://schemas.microsoft.com/office/powerpoint/2010/main" val="570079953"/>
      </p:ext>
    </p:extLst>
  </p:cSld>
  <p:clrMapOvr>
    <a:masterClrMapping/>
  </p:clrMapOvr>
  <p:transition spd="slow">
    <p:push dir="u"/>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1EBE0B-DA0E-45AC-8022-06E0B1D804CA}" type="slidenum">
              <a:rPr lang="en-US" altLang="en-US"/>
              <a:pPr>
                <a:defRPr/>
              </a:pPr>
              <a:t>‹#›</a:t>
            </a:fld>
            <a:endParaRPr lang="en-US" altLang="en-US"/>
          </a:p>
        </p:txBody>
      </p:sp>
    </p:spTree>
    <p:extLst>
      <p:ext uri="{BB962C8B-B14F-4D97-AF65-F5344CB8AC3E}">
        <p14:creationId xmlns:p14="http://schemas.microsoft.com/office/powerpoint/2010/main" val="4145336068"/>
      </p:ext>
    </p:extLst>
  </p:cSld>
  <p:clrMapOvr>
    <a:masterClrMapping/>
  </p:clrMapOvr>
  <p:transition spd="slow">
    <p:push dir="u"/>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AEAEF41-2CF6-41A6-BD91-83724D15F37B}" type="slidenum">
              <a:rPr lang="en-US" altLang="en-US"/>
              <a:pPr>
                <a:defRPr/>
              </a:pPr>
              <a:t>‹#›</a:t>
            </a:fld>
            <a:endParaRPr lang="en-US" altLang="en-US"/>
          </a:p>
        </p:txBody>
      </p:sp>
    </p:spTree>
    <p:extLst>
      <p:ext uri="{BB962C8B-B14F-4D97-AF65-F5344CB8AC3E}">
        <p14:creationId xmlns:p14="http://schemas.microsoft.com/office/powerpoint/2010/main" val="3310731058"/>
      </p:ext>
    </p:extLst>
  </p:cSld>
  <p:clrMapOvr>
    <a:masterClrMapping/>
  </p:clrMapOvr>
  <p:transition spd="slow">
    <p:push dir="u"/>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B02CF4A-387D-42BD-917C-5FA5049A85EE}" type="slidenum">
              <a:rPr lang="en-US" altLang="en-US"/>
              <a:pPr>
                <a:defRPr/>
              </a:pPr>
              <a:t>‹#›</a:t>
            </a:fld>
            <a:endParaRPr lang="en-US" altLang="en-US"/>
          </a:p>
        </p:txBody>
      </p:sp>
    </p:spTree>
    <p:extLst>
      <p:ext uri="{BB962C8B-B14F-4D97-AF65-F5344CB8AC3E}">
        <p14:creationId xmlns:p14="http://schemas.microsoft.com/office/powerpoint/2010/main" val="3120527791"/>
      </p:ext>
    </p:extLst>
  </p:cSld>
  <p:clrMapOvr>
    <a:masterClrMapping/>
  </p:clrMapOvr>
  <p:transition spd="slow">
    <p:push dir="u"/>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238E9DA3-95A7-4D7C-975B-E07EC7D3FDDB}" type="slidenum">
              <a:rPr lang="en-US" altLang="en-US"/>
              <a:pPr>
                <a:defRPr/>
              </a:pPr>
              <a:t>‹#›</a:t>
            </a:fld>
            <a:endParaRPr lang="en-US" altLang="en-US"/>
          </a:p>
        </p:txBody>
      </p:sp>
    </p:spTree>
    <p:extLst>
      <p:ext uri="{BB962C8B-B14F-4D97-AF65-F5344CB8AC3E}">
        <p14:creationId xmlns:p14="http://schemas.microsoft.com/office/powerpoint/2010/main" val="2267355365"/>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12B3144A-6E83-4632-8AEF-4845F2F757A4}" type="datetimeFigureOut">
              <a:rPr lang="ar-IQ" smtClean="0">
                <a:solidFill>
                  <a:prstClr val="black">
                    <a:tint val="75000"/>
                  </a:prstClr>
                </a:solidFill>
              </a:rPr>
              <a:pPr/>
              <a:t>03/02/1440</a:t>
            </a:fld>
            <a:endParaRPr lang="ar-IQ">
              <a:solidFill>
                <a:prstClr val="black">
                  <a:tint val="75000"/>
                </a:prstClr>
              </a:solidFill>
            </a:endParaRPr>
          </a:p>
        </p:txBody>
      </p:sp>
      <p:sp>
        <p:nvSpPr>
          <p:cNvPr id="8" name="Footer Placeholder 7"/>
          <p:cNvSpPr>
            <a:spLocks noGrp="1"/>
          </p:cNvSpPr>
          <p:nvPr>
            <p:ph type="ftr" sz="quarter" idx="11"/>
          </p:nvPr>
        </p:nvSpPr>
        <p:spPr/>
        <p:txBody>
          <a:bodyPr/>
          <a:lstStyle/>
          <a:p>
            <a:endParaRPr lang="ar-IQ">
              <a:solidFill>
                <a:prstClr val="black">
                  <a:tint val="75000"/>
                </a:prstClr>
              </a:solidFill>
            </a:endParaRPr>
          </a:p>
        </p:txBody>
      </p:sp>
      <p:sp>
        <p:nvSpPr>
          <p:cNvPr id="9" name="Slide Number Placeholder 8"/>
          <p:cNvSpPr>
            <a:spLocks noGrp="1"/>
          </p:cNvSpPr>
          <p:nvPr>
            <p:ph type="sldNum" sz="quarter" idx="12"/>
          </p:nvPr>
        </p:nvSpPr>
        <p:spPr/>
        <p:txBody>
          <a:bodyPr/>
          <a:lstStyle/>
          <a:p>
            <a:fld id="{55E8F208-4616-48E3-8A3C-1C42295E909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0309698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F8DA8B5-D09B-44F7-BBE7-92FED2836751}" type="slidenum">
              <a:rPr lang="en-US" altLang="en-US"/>
              <a:pPr>
                <a:defRPr/>
              </a:pPr>
              <a:t>‹#›</a:t>
            </a:fld>
            <a:endParaRPr lang="en-US" altLang="en-US"/>
          </a:p>
        </p:txBody>
      </p:sp>
    </p:spTree>
    <p:extLst>
      <p:ext uri="{BB962C8B-B14F-4D97-AF65-F5344CB8AC3E}">
        <p14:creationId xmlns:p14="http://schemas.microsoft.com/office/powerpoint/2010/main" val="289823482"/>
      </p:ext>
    </p:extLst>
  </p:cSld>
  <p:clrMapOvr>
    <a:masterClrMapping/>
  </p:clrMapOvr>
  <p:transition spd="slow">
    <p:push dir="u"/>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8C73139-C95C-4C58-A1C2-DA6A68CB34C0}" type="slidenum">
              <a:rPr lang="en-US" altLang="en-US"/>
              <a:pPr>
                <a:defRPr/>
              </a:pPr>
              <a:t>‹#›</a:t>
            </a:fld>
            <a:endParaRPr lang="en-US" altLang="en-US"/>
          </a:p>
        </p:txBody>
      </p:sp>
    </p:spTree>
    <p:extLst>
      <p:ext uri="{BB962C8B-B14F-4D97-AF65-F5344CB8AC3E}">
        <p14:creationId xmlns:p14="http://schemas.microsoft.com/office/powerpoint/2010/main" val="2926887054"/>
      </p:ext>
    </p:extLst>
  </p:cSld>
  <p:clrMapOvr>
    <a:masterClrMapping/>
  </p:clrMapOvr>
  <p:transition spd="slow">
    <p:push dir="u"/>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7F82FDC-F9A3-42B6-BE55-4F53888D7ECB}" type="slidenum">
              <a:rPr lang="en-US" altLang="en-US"/>
              <a:pPr>
                <a:defRPr/>
              </a:pPr>
              <a:t>‹#›</a:t>
            </a:fld>
            <a:endParaRPr lang="en-US" altLang="en-US"/>
          </a:p>
        </p:txBody>
      </p:sp>
    </p:spTree>
    <p:extLst>
      <p:ext uri="{BB962C8B-B14F-4D97-AF65-F5344CB8AC3E}">
        <p14:creationId xmlns:p14="http://schemas.microsoft.com/office/powerpoint/2010/main" val="1514398783"/>
      </p:ext>
    </p:extLst>
  </p:cSld>
  <p:clrMapOvr>
    <a:masterClrMapping/>
  </p:clrMapOvr>
  <p:transition spd="slow">
    <p:push dir="u"/>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5F6AF27-3B17-46B3-9D81-32CBFF361A98}" type="slidenum">
              <a:rPr lang="en-US" altLang="en-US"/>
              <a:pPr>
                <a:defRPr/>
              </a:pPr>
              <a:t>‹#›</a:t>
            </a:fld>
            <a:endParaRPr lang="en-US" altLang="en-US"/>
          </a:p>
        </p:txBody>
      </p:sp>
    </p:spTree>
    <p:extLst>
      <p:ext uri="{BB962C8B-B14F-4D97-AF65-F5344CB8AC3E}">
        <p14:creationId xmlns:p14="http://schemas.microsoft.com/office/powerpoint/2010/main" val="494695263"/>
      </p:ext>
    </p:extLst>
  </p:cSld>
  <p:clrMapOvr>
    <a:masterClrMapping/>
  </p:clrMapOvr>
  <p:transition spd="slow">
    <p:push dir="u"/>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C7B179B-EE22-4FBC-AD18-E65525B22E06}" type="slidenum">
              <a:rPr lang="en-US" altLang="en-US"/>
              <a:pPr>
                <a:defRPr/>
              </a:pPr>
              <a:t>‹#›</a:t>
            </a:fld>
            <a:endParaRPr lang="en-US" altLang="en-US"/>
          </a:p>
        </p:txBody>
      </p:sp>
    </p:spTree>
    <p:extLst>
      <p:ext uri="{BB962C8B-B14F-4D97-AF65-F5344CB8AC3E}">
        <p14:creationId xmlns:p14="http://schemas.microsoft.com/office/powerpoint/2010/main" val="360943384"/>
      </p:ext>
    </p:extLst>
  </p:cSld>
  <p:clrMapOvr>
    <a:masterClrMapping/>
  </p:clrMapOvr>
  <p:transition spd="slow">
    <p:push dir="u"/>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3D89FA6-5CB6-4F5F-AAF3-A4F241C01C0F}" type="slidenum">
              <a:rPr lang="en-US" altLang="en-US"/>
              <a:pPr>
                <a:defRPr/>
              </a:pPr>
              <a:t>‹#›</a:t>
            </a:fld>
            <a:endParaRPr lang="en-US" altLang="en-US"/>
          </a:p>
        </p:txBody>
      </p:sp>
    </p:spTree>
    <p:extLst>
      <p:ext uri="{BB962C8B-B14F-4D97-AF65-F5344CB8AC3E}">
        <p14:creationId xmlns:p14="http://schemas.microsoft.com/office/powerpoint/2010/main" val="4137655601"/>
      </p:ext>
    </p:extLst>
  </p:cSld>
  <p:clrMapOvr>
    <a:masterClrMapping/>
  </p:clrMapOvr>
  <p:transition spd="slow">
    <p:push dir="u"/>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2" y="0"/>
            <a:ext cx="11305119" cy="6173788"/>
            <a:chOff x="0" y="0"/>
            <a:chExt cx="5341" cy="3889"/>
          </a:xfrm>
        </p:grpSpPr>
        <p:sp>
          <p:nvSpPr>
            <p:cNvPr id="16387" name="Freeform 3"/>
            <p:cNvSpPr>
              <a:spLocks/>
            </p:cNvSpPr>
            <p:nvPr/>
          </p:nvSpPr>
          <p:spPr bwMode="auto">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a:noFill/>
              <a:round/>
              <a:headEnd type="none" w="sm" len="sm"/>
              <a:tailEnd type="none" w="sm" len="sm"/>
            </a:ln>
            <a:effectLst/>
          </p:spPr>
          <p:txBody>
            <a:bodyPr/>
            <a:lstStyle/>
            <a:p>
              <a:pPr fontAlgn="base">
                <a:spcBef>
                  <a:spcPct val="0"/>
                </a:spcBef>
                <a:spcAft>
                  <a:spcPct val="0"/>
                </a:spcAft>
              </a:pPr>
              <a:endParaRPr lang="ar-IQ" sz="2400" smtClean="0">
                <a:solidFill>
                  <a:srgbClr val="FFFFFF"/>
                </a:solidFill>
              </a:endParaRPr>
            </a:p>
          </p:txBody>
        </p:sp>
        <p:sp>
          <p:nvSpPr>
            <p:cNvPr id="16388" name="Freeform 4"/>
            <p:cNvSpPr>
              <a:spLocks/>
            </p:cNvSpPr>
            <p:nvPr/>
          </p:nvSpPr>
          <p:spPr bwMode="auto">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a:noFill/>
              <a:round/>
              <a:headEnd type="none" w="sm" len="sm"/>
              <a:tailEnd type="none" w="sm" len="sm"/>
            </a:ln>
            <a:effectLst/>
          </p:spPr>
          <p:txBody>
            <a:bodyPr/>
            <a:lstStyle/>
            <a:p>
              <a:pPr fontAlgn="base">
                <a:spcBef>
                  <a:spcPct val="0"/>
                </a:spcBef>
                <a:spcAft>
                  <a:spcPct val="0"/>
                </a:spcAft>
              </a:pPr>
              <a:endParaRPr lang="ar-IQ" sz="2400" smtClean="0">
                <a:solidFill>
                  <a:srgbClr val="FFFFFF"/>
                </a:solidFill>
              </a:endParaRPr>
            </a:p>
          </p:txBody>
        </p:sp>
        <p:sp>
          <p:nvSpPr>
            <p:cNvPr id="16389" name="Freeform 5"/>
            <p:cNvSpPr>
              <a:spLocks/>
            </p:cNvSpPr>
            <p:nvPr/>
          </p:nvSpPr>
          <p:spPr bwMode="auto">
            <a:xfrm>
              <a:off x="2187" y="0"/>
              <a:ext cx="2859"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a:noFill/>
              <a:round/>
              <a:headEnd type="none" w="sm" len="sm"/>
              <a:tailEnd type="none" w="sm" len="sm"/>
            </a:ln>
            <a:effectLst/>
          </p:spPr>
          <p:txBody>
            <a:bodyPr/>
            <a:lstStyle/>
            <a:p>
              <a:pPr fontAlgn="base">
                <a:spcBef>
                  <a:spcPct val="0"/>
                </a:spcBef>
                <a:spcAft>
                  <a:spcPct val="0"/>
                </a:spcAft>
              </a:pPr>
              <a:endParaRPr lang="ar-IQ" sz="2400" smtClean="0">
                <a:solidFill>
                  <a:srgbClr val="FFFFFF"/>
                </a:solidFill>
              </a:endParaRPr>
            </a:p>
          </p:txBody>
        </p:sp>
        <p:sp>
          <p:nvSpPr>
            <p:cNvPr id="16390" name="Freeform 6"/>
            <p:cNvSpPr>
              <a:spLocks/>
            </p:cNvSpPr>
            <p:nvPr/>
          </p:nvSpPr>
          <p:spPr bwMode="auto">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a:noFill/>
              <a:round/>
              <a:headEnd type="none" w="sm" len="sm"/>
              <a:tailEnd type="none" w="sm" len="sm"/>
            </a:ln>
            <a:effectLst/>
          </p:spPr>
          <p:txBody>
            <a:bodyPr/>
            <a:lstStyle/>
            <a:p>
              <a:pPr fontAlgn="base">
                <a:spcBef>
                  <a:spcPct val="0"/>
                </a:spcBef>
                <a:spcAft>
                  <a:spcPct val="0"/>
                </a:spcAft>
              </a:pPr>
              <a:endParaRPr lang="ar-IQ" sz="2400" smtClean="0">
                <a:solidFill>
                  <a:srgbClr val="FFFFFF"/>
                </a:solidFill>
              </a:endParaRPr>
            </a:p>
          </p:txBody>
        </p:sp>
      </p:grpSp>
      <p:sp>
        <p:nvSpPr>
          <p:cNvPr id="16391" name="Rectangle 7"/>
          <p:cNvSpPr>
            <a:spLocks noGrp="1" noChangeArrowheads="1"/>
          </p:cNvSpPr>
          <p:nvPr>
            <p:ph type="ctrTitle" sz="quarter"/>
          </p:nvPr>
        </p:nvSpPr>
        <p:spPr>
          <a:xfrm>
            <a:off x="914400" y="1143000"/>
            <a:ext cx="10363200" cy="1143000"/>
          </a:xfrm>
        </p:spPr>
        <p:txBody>
          <a:bodyPr/>
          <a:lstStyle>
            <a:lvl1pPr>
              <a:defRPr/>
            </a:lvl1pPr>
          </a:lstStyle>
          <a:p>
            <a:r>
              <a:rPr lang="en-US"/>
              <a:t>Click to edit Master title style</a:t>
            </a:r>
          </a:p>
        </p:txBody>
      </p:sp>
      <p:sp>
        <p:nvSpPr>
          <p:cNvPr id="16392" name="Rectangle 8"/>
          <p:cNvSpPr>
            <a:spLocks noGrp="1" noChangeArrowheads="1"/>
          </p:cNvSpPr>
          <p:nvPr>
            <p:ph type="subTitle" sz="quarter" idx="1"/>
          </p:nvPr>
        </p:nvSpPr>
        <p:spPr>
          <a:xfrm>
            <a:off x="1828800" y="2819400"/>
            <a:ext cx="8534400" cy="1752600"/>
          </a:xfrm>
          <a:ln w="9525">
            <a:headEnd/>
            <a:tailEnd/>
          </a:ln>
        </p:spPr>
        <p:txBody>
          <a:bodyPr lIns="92075" tIns="46038" rIns="92075" bIns="46038"/>
          <a:lstStyle>
            <a:lvl1pPr marL="0" indent="0" algn="ctr">
              <a:buFont typeface="Wingdings" pitchFamily="2" charset="2"/>
              <a:buNone/>
              <a:defRPr/>
            </a:lvl1pPr>
          </a:lstStyle>
          <a:p>
            <a:r>
              <a:rPr lang="en-US"/>
              <a:t>Click to edit Master subtitle style</a:t>
            </a:r>
          </a:p>
        </p:txBody>
      </p:sp>
      <p:sp>
        <p:nvSpPr>
          <p:cNvPr id="16393" name="Rectangle 9"/>
          <p:cNvSpPr>
            <a:spLocks noGrp="1" noChangeArrowheads="1"/>
          </p:cNvSpPr>
          <p:nvPr>
            <p:ph type="dt" sz="quarter" idx="2"/>
          </p:nvPr>
        </p:nvSpPr>
        <p:spPr/>
        <p:txBody>
          <a:bodyPr/>
          <a:lstStyle>
            <a:lvl1pPr>
              <a:defRPr>
                <a:solidFill>
                  <a:srgbClr val="FFFFFF"/>
                </a:solidFill>
              </a:defRPr>
            </a:lvl1pPr>
          </a:lstStyle>
          <a:p>
            <a:endParaRPr lang="en-US" dirty="0"/>
          </a:p>
        </p:txBody>
      </p:sp>
      <p:sp>
        <p:nvSpPr>
          <p:cNvPr id="16394" name="Rectangle 10"/>
          <p:cNvSpPr>
            <a:spLocks noGrp="1" noChangeArrowheads="1"/>
          </p:cNvSpPr>
          <p:nvPr>
            <p:ph type="ftr" sz="quarter" idx="3"/>
          </p:nvPr>
        </p:nvSpPr>
        <p:spPr/>
        <p:txBody>
          <a:bodyPr/>
          <a:lstStyle>
            <a:lvl1pPr>
              <a:defRPr>
                <a:solidFill>
                  <a:srgbClr val="FFFFFF"/>
                </a:solidFill>
              </a:defRPr>
            </a:lvl1pPr>
          </a:lstStyle>
          <a:p>
            <a:endParaRPr lang="en-US" dirty="0"/>
          </a:p>
        </p:txBody>
      </p:sp>
      <p:sp>
        <p:nvSpPr>
          <p:cNvPr id="16395" name="Rectangle 11"/>
          <p:cNvSpPr>
            <a:spLocks noGrp="1" noChangeArrowheads="1"/>
          </p:cNvSpPr>
          <p:nvPr>
            <p:ph type="sldNum" sz="quarter" idx="4"/>
          </p:nvPr>
        </p:nvSpPr>
        <p:spPr/>
        <p:txBody>
          <a:bodyPr/>
          <a:lstStyle>
            <a:lvl1pPr>
              <a:defRPr>
                <a:solidFill>
                  <a:srgbClr val="FFFFFF"/>
                </a:solidFill>
              </a:defRPr>
            </a:lvl1pPr>
          </a:lstStyle>
          <a:p>
            <a:fld id="{F2481FB0-3481-47EF-AFBE-22F23FD14E0A}" type="slidenum">
              <a:rPr lang="en-US"/>
              <a:pPr/>
              <a:t>‹#›</a:t>
            </a:fld>
            <a:endParaRPr lang="en-US" dirty="0"/>
          </a:p>
        </p:txBody>
      </p:sp>
    </p:spTree>
    <p:extLst>
      <p:ext uri="{BB962C8B-B14F-4D97-AF65-F5344CB8AC3E}">
        <p14:creationId xmlns:p14="http://schemas.microsoft.com/office/powerpoint/2010/main" val="186144359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endParaRPr lang="en-US" dirty="0">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C16DB13D-150B-48BF-9798-336BA9991D40}"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35235314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E5C8AB9-3B7D-42C2-8164-5C053830640A}"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71722993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914400" y="1641477"/>
            <a:ext cx="508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6197600" y="1641477"/>
            <a:ext cx="508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lvl1pPr>
              <a:defRPr/>
            </a:lvl1pPr>
          </a:lstStyle>
          <a:p>
            <a:endParaRPr lang="en-US" dirty="0">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1B0C0F38-12DE-446B-96E4-980721F250F3}"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457327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12B3144A-6E83-4632-8AEF-4845F2F757A4}" type="datetimeFigureOut">
              <a:rPr lang="ar-IQ" smtClean="0">
                <a:solidFill>
                  <a:prstClr val="black">
                    <a:tint val="75000"/>
                  </a:prstClr>
                </a:solidFill>
              </a:rPr>
              <a:pPr/>
              <a:t>03/02/1440</a:t>
            </a:fld>
            <a:endParaRPr lang="ar-IQ">
              <a:solidFill>
                <a:prstClr val="black">
                  <a:tint val="75000"/>
                </a:prstClr>
              </a:solidFill>
            </a:endParaRPr>
          </a:p>
        </p:txBody>
      </p:sp>
      <p:sp>
        <p:nvSpPr>
          <p:cNvPr id="4" name="Footer Placeholder 3"/>
          <p:cNvSpPr>
            <a:spLocks noGrp="1"/>
          </p:cNvSpPr>
          <p:nvPr>
            <p:ph type="ftr" sz="quarter" idx="11"/>
          </p:nvPr>
        </p:nvSpPr>
        <p:spPr/>
        <p:txBody>
          <a:bodyPr/>
          <a:lstStyle/>
          <a:p>
            <a:endParaRPr lang="ar-IQ">
              <a:solidFill>
                <a:prstClr val="black">
                  <a:tint val="75000"/>
                </a:prstClr>
              </a:solidFill>
            </a:endParaRPr>
          </a:p>
        </p:txBody>
      </p:sp>
      <p:sp>
        <p:nvSpPr>
          <p:cNvPr id="5" name="Slide Number Placeholder 4"/>
          <p:cNvSpPr>
            <a:spLocks noGrp="1"/>
          </p:cNvSpPr>
          <p:nvPr>
            <p:ph type="sldNum" sz="quarter" idx="12"/>
          </p:nvPr>
        </p:nvSpPr>
        <p:spPr/>
        <p:txBody>
          <a:bodyPr/>
          <a:lstStyle/>
          <a:p>
            <a:fld id="{55E8F208-4616-48E3-8A3C-1C42295E909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18873662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lvl1pPr>
              <a:defRPr/>
            </a:lvl1pPr>
          </a:lstStyle>
          <a:p>
            <a:endParaRPr lang="en-US" dirty="0">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3A83CDF9-4E91-40E0-B247-61691405323F}"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19768849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lvl1pPr>
              <a:defRPr/>
            </a:lvl1pPr>
          </a:lstStyle>
          <a:p>
            <a:endParaRPr lang="en-US" dirty="0">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B6FBAE06-D173-464E-A14D-0B4D3B798A5F}"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84655046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625F1445-C0F5-4347-BAAF-819B5B6882B6}"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24451057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4766734" y="273052"/>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BA3E8D62-32C8-4992-A85F-0C47153253D4}"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648388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DDF4C1FB-EA1C-4468-91CD-324CCE879B64}"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51104055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endParaRPr lang="en-US" dirty="0">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075825E0-9612-47FC-A4A8-BD6D32D70953}"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13198562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228600"/>
            <a:ext cx="2590800" cy="5867400"/>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914401" y="228600"/>
            <a:ext cx="75692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endParaRPr lang="en-US" dirty="0">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0C38DE8-34DD-4DDB-B0FF-79D06DD53242}"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91068493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fld id="{00C74D83-8D60-49B2-A8C4-4BA18338D324}" type="slidenum">
              <a:rPr lang="en-US"/>
              <a:pPr/>
              <a:t>‹#›</a:t>
            </a:fld>
            <a:endParaRPr lang="en-US" dirty="0"/>
          </a:p>
        </p:txBody>
      </p:sp>
    </p:spTree>
    <p:extLst>
      <p:ext uri="{BB962C8B-B14F-4D97-AF65-F5344CB8AC3E}">
        <p14:creationId xmlns:p14="http://schemas.microsoft.com/office/powerpoint/2010/main" val="66526532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fld id="{30A4D2AC-2AA3-4457-A508-BA2129613969}" type="slidenum">
              <a:rPr lang="en-US"/>
              <a:pPr/>
              <a:t>‹#›</a:t>
            </a:fld>
            <a:endParaRPr lang="en-US" dirty="0"/>
          </a:p>
        </p:txBody>
      </p:sp>
    </p:spTree>
    <p:extLst>
      <p:ext uri="{BB962C8B-B14F-4D97-AF65-F5344CB8AC3E}">
        <p14:creationId xmlns:p14="http://schemas.microsoft.com/office/powerpoint/2010/main" val="259527558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fld id="{88725956-40EA-4B8B-BE5C-D5C3A7F4021C}" type="slidenum">
              <a:rPr lang="en-US"/>
              <a:pPr/>
              <a:t>‹#›</a:t>
            </a:fld>
            <a:endParaRPr lang="en-US" dirty="0"/>
          </a:p>
        </p:txBody>
      </p:sp>
    </p:spTree>
    <p:extLst>
      <p:ext uri="{BB962C8B-B14F-4D97-AF65-F5344CB8AC3E}">
        <p14:creationId xmlns:p14="http://schemas.microsoft.com/office/powerpoint/2010/main" val="28890922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B3144A-6E83-4632-8AEF-4845F2F757A4}" type="datetimeFigureOut">
              <a:rPr lang="ar-IQ" smtClean="0">
                <a:solidFill>
                  <a:prstClr val="black">
                    <a:tint val="75000"/>
                  </a:prstClr>
                </a:solidFill>
              </a:rPr>
              <a:pPr/>
              <a:t>03/02/1440</a:t>
            </a:fld>
            <a:endParaRPr lang="ar-IQ">
              <a:solidFill>
                <a:prstClr val="black">
                  <a:tint val="75000"/>
                </a:prstClr>
              </a:solidFill>
            </a:endParaRPr>
          </a:p>
        </p:txBody>
      </p:sp>
      <p:sp>
        <p:nvSpPr>
          <p:cNvPr id="3" name="Footer Placeholder 2"/>
          <p:cNvSpPr>
            <a:spLocks noGrp="1"/>
          </p:cNvSpPr>
          <p:nvPr>
            <p:ph type="ftr" sz="quarter" idx="11"/>
          </p:nvPr>
        </p:nvSpPr>
        <p:spPr/>
        <p:txBody>
          <a:bodyPr/>
          <a:lstStyle/>
          <a:p>
            <a:endParaRPr lang="ar-IQ">
              <a:solidFill>
                <a:prstClr val="black">
                  <a:tint val="75000"/>
                </a:prstClr>
              </a:solidFill>
            </a:endParaRPr>
          </a:p>
        </p:txBody>
      </p:sp>
      <p:sp>
        <p:nvSpPr>
          <p:cNvPr id="4" name="Slide Number Placeholder 3"/>
          <p:cNvSpPr>
            <a:spLocks noGrp="1"/>
          </p:cNvSpPr>
          <p:nvPr>
            <p:ph type="sldNum" sz="quarter" idx="12"/>
          </p:nvPr>
        </p:nvSpPr>
        <p:spPr/>
        <p:txBody>
          <a:bodyPr/>
          <a:lstStyle/>
          <a:p>
            <a:fld id="{55E8F208-4616-48E3-8A3C-1C42295E909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16972035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fld id="{A3461B9A-2700-4B25-BC06-9B67FE8F9F37}" type="slidenum">
              <a:rPr lang="en-US"/>
              <a:pPr/>
              <a:t>‹#›</a:t>
            </a:fld>
            <a:endParaRPr lang="en-US" dirty="0"/>
          </a:p>
        </p:txBody>
      </p:sp>
    </p:spTree>
    <p:extLst>
      <p:ext uri="{BB962C8B-B14F-4D97-AF65-F5344CB8AC3E}">
        <p14:creationId xmlns:p14="http://schemas.microsoft.com/office/powerpoint/2010/main" val="428975538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fld id="{63A4291D-FD3C-4B07-BD3C-3CEB249C72E9}" type="slidenum">
              <a:rPr lang="en-US"/>
              <a:pPr/>
              <a:t>‹#›</a:t>
            </a:fld>
            <a:endParaRPr lang="en-US" dirty="0"/>
          </a:p>
        </p:txBody>
      </p:sp>
    </p:spTree>
    <p:extLst>
      <p:ext uri="{BB962C8B-B14F-4D97-AF65-F5344CB8AC3E}">
        <p14:creationId xmlns:p14="http://schemas.microsoft.com/office/powerpoint/2010/main" val="149922130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fld id="{A0A4E103-0FBA-45DB-846D-1773B7BEA88D}" type="slidenum">
              <a:rPr lang="en-US"/>
              <a:pPr/>
              <a:t>‹#›</a:t>
            </a:fld>
            <a:endParaRPr lang="en-US" dirty="0"/>
          </a:p>
        </p:txBody>
      </p:sp>
    </p:spTree>
    <p:extLst>
      <p:ext uri="{BB962C8B-B14F-4D97-AF65-F5344CB8AC3E}">
        <p14:creationId xmlns:p14="http://schemas.microsoft.com/office/powerpoint/2010/main" val="202056198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fld id="{50B4422B-BF38-48A0-8D31-4BEDFF1EDE05}" type="slidenum">
              <a:rPr lang="en-US"/>
              <a:pPr/>
              <a:t>‹#›</a:t>
            </a:fld>
            <a:endParaRPr lang="en-US" dirty="0"/>
          </a:p>
        </p:txBody>
      </p:sp>
    </p:spTree>
    <p:extLst>
      <p:ext uri="{BB962C8B-B14F-4D97-AF65-F5344CB8AC3E}">
        <p14:creationId xmlns:p14="http://schemas.microsoft.com/office/powerpoint/2010/main" val="85617354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4" y="273052"/>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fld id="{798F3192-ED27-4D38-933A-68614D807679}" type="slidenum">
              <a:rPr lang="en-US"/>
              <a:pPr/>
              <a:t>‹#›</a:t>
            </a:fld>
            <a:endParaRPr lang="en-US" dirty="0"/>
          </a:p>
        </p:txBody>
      </p:sp>
    </p:spTree>
    <p:extLst>
      <p:ext uri="{BB962C8B-B14F-4D97-AF65-F5344CB8AC3E}">
        <p14:creationId xmlns:p14="http://schemas.microsoft.com/office/powerpoint/2010/main" val="75937958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fld id="{664860F7-BFE0-4F1A-B199-43E573012A5C}" type="slidenum">
              <a:rPr lang="en-US"/>
              <a:pPr/>
              <a:t>‹#›</a:t>
            </a:fld>
            <a:endParaRPr lang="en-US" dirty="0"/>
          </a:p>
        </p:txBody>
      </p:sp>
    </p:spTree>
    <p:extLst>
      <p:ext uri="{BB962C8B-B14F-4D97-AF65-F5344CB8AC3E}">
        <p14:creationId xmlns:p14="http://schemas.microsoft.com/office/powerpoint/2010/main" val="334095788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fld id="{ADE63B26-EBAD-4BBC-A7DC-90F4EA16149A}" type="slidenum">
              <a:rPr lang="en-US"/>
              <a:pPr/>
              <a:t>‹#›</a:t>
            </a:fld>
            <a:endParaRPr lang="en-US" dirty="0"/>
          </a:p>
        </p:txBody>
      </p:sp>
    </p:spTree>
    <p:extLst>
      <p:ext uri="{BB962C8B-B14F-4D97-AF65-F5344CB8AC3E}">
        <p14:creationId xmlns:p14="http://schemas.microsoft.com/office/powerpoint/2010/main" val="20379106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2" y="463552"/>
            <a:ext cx="2588684" cy="56308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1" y="463552"/>
            <a:ext cx="7569200" cy="56308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fld id="{BC63375E-2B14-45DA-A1A7-B705CDB392E7}" type="slidenum">
              <a:rPr lang="en-US"/>
              <a:pPr/>
              <a:t>‹#›</a:t>
            </a:fld>
            <a:endParaRPr lang="en-US" dirty="0"/>
          </a:p>
        </p:txBody>
      </p:sp>
    </p:spTree>
    <p:extLst>
      <p:ext uri="{BB962C8B-B14F-4D97-AF65-F5344CB8AC3E}">
        <p14:creationId xmlns:p14="http://schemas.microsoft.com/office/powerpoint/2010/main" val="224828495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fld id="{00C74D83-8D60-49B2-A8C4-4BA18338D324}" type="slidenum">
              <a:rPr lang="en-US"/>
              <a:pPr/>
              <a:t>‹#›</a:t>
            </a:fld>
            <a:endParaRPr lang="en-US" dirty="0"/>
          </a:p>
        </p:txBody>
      </p:sp>
    </p:spTree>
    <p:extLst>
      <p:ext uri="{BB962C8B-B14F-4D97-AF65-F5344CB8AC3E}">
        <p14:creationId xmlns:p14="http://schemas.microsoft.com/office/powerpoint/2010/main" val="305173212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fld id="{30A4D2AC-2AA3-4457-A508-BA2129613969}" type="slidenum">
              <a:rPr lang="en-US"/>
              <a:pPr/>
              <a:t>‹#›</a:t>
            </a:fld>
            <a:endParaRPr lang="en-US" dirty="0"/>
          </a:p>
        </p:txBody>
      </p:sp>
    </p:spTree>
    <p:extLst>
      <p:ext uri="{BB962C8B-B14F-4D97-AF65-F5344CB8AC3E}">
        <p14:creationId xmlns:p14="http://schemas.microsoft.com/office/powerpoint/2010/main" val="2460873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4766734" y="273052"/>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B3144A-6E83-4632-8AEF-4845F2F757A4}" type="datetimeFigureOut">
              <a:rPr lang="ar-IQ" smtClean="0">
                <a:solidFill>
                  <a:prstClr val="black">
                    <a:tint val="75000"/>
                  </a:prstClr>
                </a:solidFill>
              </a:rPr>
              <a:pPr/>
              <a:t>03/02/1440</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55E8F208-4616-48E3-8A3C-1C42295E909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31431689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fld id="{88725956-40EA-4B8B-BE5C-D5C3A7F4021C}" type="slidenum">
              <a:rPr lang="en-US"/>
              <a:pPr/>
              <a:t>‹#›</a:t>
            </a:fld>
            <a:endParaRPr lang="en-US" dirty="0"/>
          </a:p>
        </p:txBody>
      </p:sp>
    </p:spTree>
    <p:extLst>
      <p:ext uri="{BB962C8B-B14F-4D97-AF65-F5344CB8AC3E}">
        <p14:creationId xmlns:p14="http://schemas.microsoft.com/office/powerpoint/2010/main" val="146210294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fld id="{A3461B9A-2700-4B25-BC06-9B67FE8F9F37}" type="slidenum">
              <a:rPr lang="en-US"/>
              <a:pPr/>
              <a:t>‹#›</a:t>
            </a:fld>
            <a:endParaRPr lang="en-US" dirty="0"/>
          </a:p>
        </p:txBody>
      </p:sp>
    </p:spTree>
    <p:extLst>
      <p:ext uri="{BB962C8B-B14F-4D97-AF65-F5344CB8AC3E}">
        <p14:creationId xmlns:p14="http://schemas.microsoft.com/office/powerpoint/2010/main" val="171974167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fld id="{63A4291D-FD3C-4B07-BD3C-3CEB249C72E9}" type="slidenum">
              <a:rPr lang="en-US"/>
              <a:pPr/>
              <a:t>‹#›</a:t>
            </a:fld>
            <a:endParaRPr lang="en-US" dirty="0"/>
          </a:p>
        </p:txBody>
      </p:sp>
    </p:spTree>
    <p:extLst>
      <p:ext uri="{BB962C8B-B14F-4D97-AF65-F5344CB8AC3E}">
        <p14:creationId xmlns:p14="http://schemas.microsoft.com/office/powerpoint/2010/main" val="55883320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fld id="{A0A4E103-0FBA-45DB-846D-1773B7BEA88D}" type="slidenum">
              <a:rPr lang="en-US"/>
              <a:pPr/>
              <a:t>‹#›</a:t>
            </a:fld>
            <a:endParaRPr lang="en-US" dirty="0"/>
          </a:p>
        </p:txBody>
      </p:sp>
    </p:spTree>
    <p:extLst>
      <p:ext uri="{BB962C8B-B14F-4D97-AF65-F5344CB8AC3E}">
        <p14:creationId xmlns:p14="http://schemas.microsoft.com/office/powerpoint/2010/main" val="170683904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fld id="{50B4422B-BF38-48A0-8D31-4BEDFF1EDE05}" type="slidenum">
              <a:rPr lang="en-US"/>
              <a:pPr/>
              <a:t>‹#›</a:t>
            </a:fld>
            <a:endParaRPr lang="en-US" dirty="0"/>
          </a:p>
        </p:txBody>
      </p:sp>
    </p:spTree>
    <p:extLst>
      <p:ext uri="{BB962C8B-B14F-4D97-AF65-F5344CB8AC3E}">
        <p14:creationId xmlns:p14="http://schemas.microsoft.com/office/powerpoint/2010/main" val="288949569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4" y="273052"/>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fld id="{798F3192-ED27-4D38-933A-68614D807679}" type="slidenum">
              <a:rPr lang="en-US"/>
              <a:pPr/>
              <a:t>‹#›</a:t>
            </a:fld>
            <a:endParaRPr lang="en-US" dirty="0"/>
          </a:p>
        </p:txBody>
      </p:sp>
    </p:spTree>
    <p:extLst>
      <p:ext uri="{BB962C8B-B14F-4D97-AF65-F5344CB8AC3E}">
        <p14:creationId xmlns:p14="http://schemas.microsoft.com/office/powerpoint/2010/main" val="177512114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fld id="{664860F7-BFE0-4F1A-B199-43E573012A5C}" type="slidenum">
              <a:rPr lang="en-US"/>
              <a:pPr/>
              <a:t>‹#›</a:t>
            </a:fld>
            <a:endParaRPr lang="en-US" dirty="0"/>
          </a:p>
        </p:txBody>
      </p:sp>
    </p:spTree>
    <p:extLst>
      <p:ext uri="{BB962C8B-B14F-4D97-AF65-F5344CB8AC3E}">
        <p14:creationId xmlns:p14="http://schemas.microsoft.com/office/powerpoint/2010/main" val="212652958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fld id="{ADE63B26-EBAD-4BBC-A7DC-90F4EA16149A}" type="slidenum">
              <a:rPr lang="en-US"/>
              <a:pPr/>
              <a:t>‹#›</a:t>
            </a:fld>
            <a:endParaRPr lang="en-US" dirty="0"/>
          </a:p>
        </p:txBody>
      </p:sp>
    </p:spTree>
    <p:extLst>
      <p:ext uri="{BB962C8B-B14F-4D97-AF65-F5344CB8AC3E}">
        <p14:creationId xmlns:p14="http://schemas.microsoft.com/office/powerpoint/2010/main" val="295238225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2" y="463552"/>
            <a:ext cx="2588684" cy="56308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1" y="463552"/>
            <a:ext cx="7569200" cy="56308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fld id="{BC63375E-2B14-45DA-A1A7-B705CDB392E7}" type="slidenum">
              <a:rPr lang="en-US"/>
              <a:pPr/>
              <a:t>‹#›</a:t>
            </a:fld>
            <a:endParaRPr lang="en-US" dirty="0"/>
          </a:p>
        </p:txBody>
      </p:sp>
    </p:spTree>
    <p:extLst>
      <p:ext uri="{BB962C8B-B14F-4D97-AF65-F5344CB8AC3E}">
        <p14:creationId xmlns:p14="http://schemas.microsoft.com/office/powerpoint/2010/main" val="65637033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fld id="{00C74D83-8D60-49B2-A8C4-4BA18338D324}" type="slidenum">
              <a:rPr lang="en-US"/>
              <a:pPr/>
              <a:t>‹#›</a:t>
            </a:fld>
            <a:endParaRPr lang="en-US" dirty="0"/>
          </a:p>
        </p:txBody>
      </p:sp>
    </p:spTree>
    <p:extLst>
      <p:ext uri="{BB962C8B-B14F-4D97-AF65-F5344CB8AC3E}">
        <p14:creationId xmlns:p14="http://schemas.microsoft.com/office/powerpoint/2010/main" val="2199850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12B3144A-6E83-4632-8AEF-4845F2F757A4}" type="datetimeFigureOut">
              <a:rPr lang="ar-IQ" smtClean="0">
                <a:solidFill>
                  <a:prstClr val="black">
                    <a:tint val="75000"/>
                  </a:prstClr>
                </a:solidFill>
              </a:rPr>
              <a:pPr/>
              <a:t>03/02/1440</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55E8F208-4616-48E3-8A3C-1C42295E909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5088647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B3144A-6E83-4632-8AEF-4845F2F757A4}" type="datetimeFigureOut">
              <a:rPr lang="ar-IQ" smtClean="0">
                <a:solidFill>
                  <a:prstClr val="black">
                    <a:tint val="75000"/>
                  </a:prstClr>
                </a:solidFill>
              </a:rPr>
              <a:pPr/>
              <a:t>03/02/1440</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55E8F208-4616-48E3-8A3C-1C42295E909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784707481"/>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fld id="{30A4D2AC-2AA3-4457-A508-BA2129613969}" type="slidenum">
              <a:rPr lang="en-US"/>
              <a:pPr/>
              <a:t>‹#›</a:t>
            </a:fld>
            <a:endParaRPr lang="en-US" dirty="0"/>
          </a:p>
        </p:txBody>
      </p:sp>
    </p:spTree>
    <p:extLst>
      <p:ext uri="{BB962C8B-B14F-4D97-AF65-F5344CB8AC3E}">
        <p14:creationId xmlns:p14="http://schemas.microsoft.com/office/powerpoint/2010/main" val="64924823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fld id="{88725956-40EA-4B8B-BE5C-D5C3A7F4021C}" type="slidenum">
              <a:rPr lang="en-US"/>
              <a:pPr/>
              <a:t>‹#›</a:t>
            </a:fld>
            <a:endParaRPr lang="en-US" dirty="0"/>
          </a:p>
        </p:txBody>
      </p:sp>
    </p:spTree>
    <p:extLst>
      <p:ext uri="{BB962C8B-B14F-4D97-AF65-F5344CB8AC3E}">
        <p14:creationId xmlns:p14="http://schemas.microsoft.com/office/powerpoint/2010/main" val="404979273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fld id="{A3461B9A-2700-4B25-BC06-9B67FE8F9F37}" type="slidenum">
              <a:rPr lang="en-US"/>
              <a:pPr/>
              <a:t>‹#›</a:t>
            </a:fld>
            <a:endParaRPr lang="en-US" dirty="0"/>
          </a:p>
        </p:txBody>
      </p:sp>
    </p:spTree>
    <p:extLst>
      <p:ext uri="{BB962C8B-B14F-4D97-AF65-F5344CB8AC3E}">
        <p14:creationId xmlns:p14="http://schemas.microsoft.com/office/powerpoint/2010/main" val="255721073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fld id="{63A4291D-FD3C-4B07-BD3C-3CEB249C72E9}" type="slidenum">
              <a:rPr lang="en-US"/>
              <a:pPr/>
              <a:t>‹#›</a:t>
            </a:fld>
            <a:endParaRPr lang="en-US" dirty="0"/>
          </a:p>
        </p:txBody>
      </p:sp>
    </p:spTree>
    <p:extLst>
      <p:ext uri="{BB962C8B-B14F-4D97-AF65-F5344CB8AC3E}">
        <p14:creationId xmlns:p14="http://schemas.microsoft.com/office/powerpoint/2010/main" val="174379409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fld id="{A0A4E103-0FBA-45DB-846D-1773B7BEA88D}" type="slidenum">
              <a:rPr lang="en-US"/>
              <a:pPr/>
              <a:t>‹#›</a:t>
            </a:fld>
            <a:endParaRPr lang="en-US" dirty="0"/>
          </a:p>
        </p:txBody>
      </p:sp>
    </p:spTree>
    <p:extLst>
      <p:ext uri="{BB962C8B-B14F-4D97-AF65-F5344CB8AC3E}">
        <p14:creationId xmlns:p14="http://schemas.microsoft.com/office/powerpoint/2010/main" val="3929549549"/>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fld id="{50B4422B-BF38-48A0-8D31-4BEDFF1EDE05}" type="slidenum">
              <a:rPr lang="en-US"/>
              <a:pPr/>
              <a:t>‹#›</a:t>
            </a:fld>
            <a:endParaRPr lang="en-US" dirty="0"/>
          </a:p>
        </p:txBody>
      </p:sp>
    </p:spTree>
    <p:extLst>
      <p:ext uri="{BB962C8B-B14F-4D97-AF65-F5344CB8AC3E}">
        <p14:creationId xmlns:p14="http://schemas.microsoft.com/office/powerpoint/2010/main" val="187002393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4" y="273052"/>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fld id="{798F3192-ED27-4D38-933A-68614D807679}" type="slidenum">
              <a:rPr lang="en-US"/>
              <a:pPr/>
              <a:t>‹#›</a:t>
            </a:fld>
            <a:endParaRPr lang="en-US" dirty="0"/>
          </a:p>
        </p:txBody>
      </p:sp>
    </p:spTree>
    <p:extLst>
      <p:ext uri="{BB962C8B-B14F-4D97-AF65-F5344CB8AC3E}">
        <p14:creationId xmlns:p14="http://schemas.microsoft.com/office/powerpoint/2010/main" val="306252578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fld id="{664860F7-BFE0-4F1A-B199-43E573012A5C}" type="slidenum">
              <a:rPr lang="en-US"/>
              <a:pPr/>
              <a:t>‹#›</a:t>
            </a:fld>
            <a:endParaRPr lang="en-US" dirty="0"/>
          </a:p>
        </p:txBody>
      </p:sp>
    </p:spTree>
    <p:extLst>
      <p:ext uri="{BB962C8B-B14F-4D97-AF65-F5344CB8AC3E}">
        <p14:creationId xmlns:p14="http://schemas.microsoft.com/office/powerpoint/2010/main" val="349100453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fld id="{ADE63B26-EBAD-4BBC-A7DC-90F4EA16149A}" type="slidenum">
              <a:rPr lang="en-US"/>
              <a:pPr/>
              <a:t>‹#›</a:t>
            </a:fld>
            <a:endParaRPr lang="en-US" dirty="0"/>
          </a:p>
        </p:txBody>
      </p:sp>
    </p:spTree>
    <p:extLst>
      <p:ext uri="{BB962C8B-B14F-4D97-AF65-F5344CB8AC3E}">
        <p14:creationId xmlns:p14="http://schemas.microsoft.com/office/powerpoint/2010/main" val="370906411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2" y="463552"/>
            <a:ext cx="2588684" cy="56308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1" y="463552"/>
            <a:ext cx="7569200" cy="56308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fld id="{BC63375E-2B14-45DA-A1A7-B705CDB392E7}" type="slidenum">
              <a:rPr lang="en-US"/>
              <a:pPr/>
              <a:t>‹#›</a:t>
            </a:fld>
            <a:endParaRPr lang="en-US" dirty="0"/>
          </a:p>
        </p:txBody>
      </p:sp>
    </p:spTree>
    <p:extLst>
      <p:ext uri="{BB962C8B-B14F-4D97-AF65-F5344CB8AC3E}">
        <p14:creationId xmlns:p14="http://schemas.microsoft.com/office/powerpoint/2010/main" val="25075460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12B3144A-6E83-4632-8AEF-4845F2F757A4}" type="datetimeFigureOut">
              <a:rPr lang="ar-IQ" smtClean="0">
                <a:solidFill>
                  <a:prstClr val="black">
                    <a:tint val="75000"/>
                  </a:prstClr>
                </a:solidFill>
              </a:rPr>
              <a:pPr/>
              <a:t>03/02/1440</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55E8F208-4616-48E3-8A3C-1C42295E909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2047404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fld id="{00C74D83-8D60-49B2-A8C4-4BA18338D324}" type="slidenum">
              <a:rPr lang="en-US"/>
              <a:pPr/>
              <a:t>‹#›</a:t>
            </a:fld>
            <a:endParaRPr lang="en-US" dirty="0"/>
          </a:p>
        </p:txBody>
      </p:sp>
    </p:spTree>
    <p:extLst>
      <p:ext uri="{BB962C8B-B14F-4D97-AF65-F5344CB8AC3E}">
        <p14:creationId xmlns:p14="http://schemas.microsoft.com/office/powerpoint/2010/main" val="167313052"/>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fld id="{30A4D2AC-2AA3-4457-A508-BA2129613969}" type="slidenum">
              <a:rPr lang="en-US"/>
              <a:pPr/>
              <a:t>‹#›</a:t>
            </a:fld>
            <a:endParaRPr lang="en-US" dirty="0"/>
          </a:p>
        </p:txBody>
      </p:sp>
    </p:spTree>
    <p:extLst>
      <p:ext uri="{BB962C8B-B14F-4D97-AF65-F5344CB8AC3E}">
        <p14:creationId xmlns:p14="http://schemas.microsoft.com/office/powerpoint/2010/main" val="168654817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fld id="{88725956-40EA-4B8B-BE5C-D5C3A7F4021C}" type="slidenum">
              <a:rPr lang="en-US"/>
              <a:pPr/>
              <a:t>‹#›</a:t>
            </a:fld>
            <a:endParaRPr lang="en-US" dirty="0"/>
          </a:p>
        </p:txBody>
      </p:sp>
    </p:spTree>
    <p:extLst>
      <p:ext uri="{BB962C8B-B14F-4D97-AF65-F5344CB8AC3E}">
        <p14:creationId xmlns:p14="http://schemas.microsoft.com/office/powerpoint/2010/main" val="412054413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fld id="{A3461B9A-2700-4B25-BC06-9B67FE8F9F37}" type="slidenum">
              <a:rPr lang="en-US"/>
              <a:pPr/>
              <a:t>‹#›</a:t>
            </a:fld>
            <a:endParaRPr lang="en-US" dirty="0"/>
          </a:p>
        </p:txBody>
      </p:sp>
    </p:spTree>
    <p:extLst>
      <p:ext uri="{BB962C8B-B14F-4D97-AF65-F5344CB8AC3E}">
        <p14:creationId xmlns:p14="http://schemas.microsoft.com/office/powerpoint/2010/main" val="369471268"/>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fld id="{63A4291D-FD3C-4B07-BD3C-3CEB249C72E9}" type="slidenum">
              <a:rPr lang="en-US"/>
              <a:pPr/>
              <a:t>‹#›</a:t>
            </a:fld>
            <a:endParaRPr lang="en-US" dirty="0"/>
          </a:p>
        </p:txBody>
      </p:sp>
    </p:spTree>
    <p:extLst>
      <p:ext uri="{BB962C8B-B14F-4D97-AF65-F5344CB8AC3E}">
        <p14:creationId xmlns:p14="http://schemas.microsoft.com/office/powerpoint/2010/main" val="317875260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fld id="{A0A4E103-0FBA-45DB-846D-1773B7BEA88D}" type="slidenum">
              <a:rPr lang="en-US"/>
              <a:pPr/>
              <a:t>‹#›</a:t>
            </a:fld>
            <a:endParaRPr lang="en-US" dirty="0"/>
          </a:p>
        </p:txBody>
      </p:sp>
    </p:spTree>
    <p:extLst>
      <p:ext uri="{BB962C8B-B14F-4D97-AF65-F5344CB8AC3E}">
        <p14:creationId xmlns:p14="http://schemas.microsoft.com/office/powerpoint/2010/main" val="259800701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fld id="{50B4422B-BF38-48A0-8D31-4BEDFF1EDE05}" type="slidenum">
              <a:rPr lang="en-US"/>
              <a:pPr/>
              <a:t>‹#›</a:t>
            </a:fld>
            <a:endParaRPr lang="en-US" dirty="0"/>
          </a:p>
        </p:txBody>
      </p:sp>
    </p:spTree>
    <p:extLst>
      <p:ext uri="{BB962C8B-B14F-4D97-AF65-F5344CB8AC3E}">
        <p14:creationId xmlns:p14="http://schemas.microsoft.com/office/powerpoint/2010/main" val="301118055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4" y="273052"/>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fld id="{798F3192-ED27-4D38-933A-68614D807679}" type="slidenum">
              <a:rPr lang="en-US"/>
              <a:pPr/>
              <a:t>‹#›</a:t>
            </a:fld>
            <a:endParaRPr lang="en-US" dirty="0"/>
          </a:p>
        </p:txBody>
      </p:sp>
    </p:spTree>
    <p:extLst>
      <p:ext uri="{BB962C8B-B14F-4D97-AF65-F5344CB8AC3E}">
        <p14:creationId xmlns:p14="http://schemas.microsoft.com/office/powerpoint/2010/main" val="160070888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fld id="{664860F7-BFE0-4F1A-B199-43E573012A5C}" type="slidenum">
              <a:rPr lang="en-US"/>
              <a:pPr/>
              <a:t>‹#›</a:t>
            </a:fld>
            <a:endParaRPr lang="en-US" dirty="0"/>
          </a:p>
        </p:txBody>
      </p:sp>
    </p:spTree>
    <p:extLst>
      <p:ext uri="{BB962C8B-B14F-4D97-AF65-F5344CB8AC3E}">
        <p14:creationId xmlns:p14="http://schemas.microsoft.com/office/powerpoint/2010/main" val="295280266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fld id="{ADE63B26-EBAD-4BBC-A7DC-90F4EA16149A}" type="slidenum">
              <a:rPr lang="en-US"/>
              <a:pPr/>
              <a:t>‹#›</a:t>
            </a:fld>
            <a:endParaRPr lang="en-US" dirty="0"/>
          </a:p>
        </p:txBody>
      </p:sp>
    </p:spTree>
    <p:extLst>
      <p:ext uri="{BB962C8B-B14F-4D97-AF65-F5344CB8AC3E}">
        <p14:creationId xmlns:p14="http://schemas.microsoft.com/office/powerpoint/2010/main" val="24555631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12B3144A-6E83-4632-8AEF-4845F2F757A4}" type="datetimeFigureOut">
              <a:rPr lang="ar-IQ" smtClean="0">
                <a:solidFill>
                  <a:prstClr val="black">
                    <a:tint val="75000"/>
                  </a:prstClr>
                </a:solidFill>
              </a:rPr>
              <a:pPr/>
              <a:t>03/02/1440</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55E8F208-4616-48E3-8A3C-1C42295E909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982958077"/>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2" y="463552"/>
            <a:ext cx="2588684" cy="56308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1" y="463552"/>
            <a:ext cx="7569200" cy="56308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fld id="{BC63375E-2B14-45DA-A1A7-B705CDB392E7}" type="slidenum">
              <a:rPr lang="en-US"/>
              <a:pPr/>
              <a:t>‹#›</a:t>
            </a:fld>
            <a:endParaRPr lang="en-US" dirty="0"/>
          </a:p>
        </p:txBody>
      </p:sp>
    </p:spTree>
    <p:extLst>
      <p:ext uri="{BB962C8B-B14F-4D97-AF65-F5344CB8AC3E}">
        <p14:creationId xmlns:p14="http://schemas.microsoft.com/office/powerpoint/2010/main" val="2068027214"/>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fld id="{00C74D83-8D60-49B2-A8C4-4BA18338D324}" type="slidenum">
              <a:rPr lang="en-US"/>
              <a:pPr/>
              <a:t>‹#›</a:t>
            </a:fld>
            <a:endParaRPr lang="en-US" dirty="0"/>
          </a:p>
        </p:txBody>
      </p:sp>
    </p:spTree>
    <p:extLst>
      <p:ext uri="{BB962C8B-B14F-4D97-AF65-F5344CB8AC3E}">
        <p14:creationId xmlns:p14="http://schemas.microsoft.com/office/powerpoint/2010/main" val="1281716823"/>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fld id="{30A4D2AC-2AA3-4457-A508-BA2129613969}" type="slidenum">
              <a:rPr lang="en-US"/>
              <a:pPr/>
              <a:t>‹#›</a:t>
            </a:fld>
            <a:endParaRPr lang="en-US" dirty="0"/>
          </a:p>
        </p:txBody>
      </p:sp>
    </p:spTree>
    <p:extLst>
      <p:ext uri="{BB962C8B-B14F-4D97-AF65-F5344CB8AC3E}">
        <p14:creationId xmlns:p14="http://schemas.microsoft.com/office/powerpoint/2010/main" val="379775674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fld id="{88725956-40EA-4B8B-BE5C-D5C3A7F4021C}" type="slidenum">
              <a:rPr lang="en-US"/>
              <a:pPr/>
              <a:t>‹#›</a:t>
            </a:fld>
            <a:endParaRPr lang="en-US" dirty="0"/>
          </a:p>
        </p:txBody>
      </p:sp>
    </p:spTree>
    <p:extLst>
      <p:ext uri="{BB962C8B-B14F-4D97-AF65-F5344CB8AC3E}">
        <p14:creationId xmlns:p14="http://schemas.microsoft.com/office/powerpoint/2010/main" val="257801710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fld id="{A3461B9A-2700-4B25-BC06-9B67FE8F9F37}" type="slidenum">
              <a:rPr lang="en-US"/>
              <a:pPr/>
              <a:t>‹#›</a:t>
            </a:fld>
            <a:endParaRPr lang="en-US" dirty="0"/>
          </a:p>
        </p:txBody>
      </p:sp>
    </p:spTree>
    <p:extLst>
      <p:ext uri="{BB962C8B-B14F-4D97-AF65-F5344CB8AC3E}">
        <p14:creationId xmlns:p14="http://schemas.microsoft.com/office/powerpoint/2010/main" val="4110439670"/>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fld id="{63A4291D-FD3C-4B07-BD3C-3CEB249C72E9}" type="slidenum">
              <a:rPr lang="en-US"/>
              <a:pPr/>
              <a:t>‹#›</a:t>
            </a:fld>
            <a:endParaRPr lang="en-US" dirty="0"/>
          </a:p>
        </p:txBody>
      </p:sp>
    </p:spTree>
    <p:extLst>
      <p:ext uri="{BB962C8B-B14F-4D97-AF65-F5344CB8AC3E}">
        <p14:creationId xmlns:p14="http://schemas.microsoft.com/office/powerpoint/2010/main" val="329347578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fld id="{A0A4E103-0FBA-45DB-846D-1773B7BEA88D}" type="slidenum">
              <a:rPr lang="en-US"/>
              <a:pPr/>
              <a:t>‹#›</a:t>
            </a:fld>
            <a:endParaRPr lang="en-US" dirty="0"/>
          </a:p>
        </p:txBody>
      </p:sp>
    </p:spTree>
    <p:extLst>
      <p:ext uri="{BB962C8B-B14F-4D97-AF65-F5344CB8AC3E}">
        <p14:creationId xmlns:p14="http://schemas.microsoft.com/office/powerpoint/2010/main" val="300446956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fld id="{50B4422B-BF38-48A0-8D31-4BEDFF1EDE05}" type="slidenum">
              <a:rPr lang="en-US"/>
              <a:pPr/>
              <a:t>‹#›</a:t>
            </a:fld>
            <a:endParaRPr lang="en-US" dirty="0"/>
          </a:p>
        </p:txBody>
      </p:sp>
    </p:spTree>
    <p:extLst>
      <p:ext uri="{BB962C8B-B14F-4D97-AF65-F5344CB8AC3E}">
        <p14:creationId xmlns:p14="http://schemas.microsoft.com/office/powerpoint/2010/main" val="367614508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4" y="273052"/>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fld id="{798F3192-ED27-4D38-933A-68614D807679}" type="slidenum">
              <a:rPr lang="en-US"/>
              <a:pPr/>
              <a:t>‹#›</a:t>
            </a:fld>
            <a:endParaRPr lang="en-US" dirty="0"/>
          </a:p>
        </p:txBody>
      </p:sp>
    </p:spTree>
    <p:extLst>
      <p:ext uri="{BB962C8B-B14F-4D97-AF65-F5344CB8AC3E}">
        <p14:creationId xmlns:p14="http://schemas.microsoft.com/office/powerpoint/2010/main" val="1832646786"/>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fld id="{664860F7-BFE0-4F1A-B199-43E573012A5C}" type="slidenum">
              <a:rPr lang="en-US"/>
              <a:pPr/>
              <a:t>‹#›</a:t>
            </a:fld>
            <a:endParaRPr lang="en-US" dirty="0"/>
          </a:p>
        </p:txBody>
      </p:sp>
    </p:spTree>
    <p:extLst>
      <p:ext uri="{BB962C8B-B14F-4D97-AF65-F5344CB8AC3E}">
        <p14:creationId xmlns:p14="http://schemas.microsoft.com/office/powerpoint/2010/main" val="782265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F11639F-E342-4E9D-B352-B5CBEBC71E0A}" type="slidenum">
              <a:rPr lang="en-US" altLang="en-US"/>
              <a:pPr>
                <a:defRPr/>
              </a:pPr>
              <a:t>‹#›</a:t>
            </a:fld>
            <a:endParaRPr lang="en-US" altLang="en-US"/>
          </a:p>
        </p:txBody>
      </p:sp>
    </p:spTree>
    <p:extLst>
      <p:ext uri="{BB962C8B-B14F-4D97-AF65-F5344CB8AC3E}">
        <p14:creationId xmlns:p14="http://schemas.microsoft.com/office/powerpoint/2010/main" val="1788050205"/>
      </p:ext>
    </p:extLst>
  </p:cSld>
  <p:clrMapOvr>
    <a:masterClrMapping/>
  </p:clrMapOvr>
  <p:transition spd="slow">
    <p:push dir="u"/>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fld id="{ADE63B26-EBAD-4BBC-A7DC-90F4EA16149A}" type="slidenum">
              <a:rPr lang="en-US"/>
              <a:pPr/>
              <a:t>‹#›</a:t>
            </a:fld>
            <a:endParaRPr lang="en-US" dirty="0"/>
          </a:p>
        </p:txBody>
      </p:sp>
    </p:spTree>
    <p:extLst>
      <p:ext uri="{BB962C8B-B14F-4D97-AF65-F5344CB8AC3E}">
        <p14:creationId xmlns:p14="http://schemas.microsoft.com/office/powerpoint/2010/main" val="18296318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2" y="463552"/>
            <a:ext cx="2588684" cy="56308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1" y="463552"/>
            <a:ext cx="7569200" cy="56308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fld id="{BC63375E-2B14-45DA-A1A7-B705CDB392E7}" type="slidenum">
              <a:rPr lang="en-US"/>
              <a:pPr/>
              <a:t>‹#›</a:t>
            </a:fld>
            <a:endParaRPr lang="en-US" dirty="0"/>
          </a:p>
        </p:txBody>
      </p:sp>
    </p:spTree>
    <p:extLst>
      <p:ext uri="{BB962C8B-B14F-4D97-AF65-F5344CB8AC3E}">
        <p14:creationId xmlns:p14="http://schemas.microsoft.com/office/powerpoint/2010/main" val="3543493639"/>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12B3144A-6E83-4632-8AEF-4845F2F757A4}" type="datetimeFigureOut">
              <a:rPr lang="ar-IQ" smtClean="0">
                <a:solidFill>
                  <a:prstClr val="black">
                    <a:tint val="75000"/>
                  </a:prstClr>
                </a:solidFill>
              </a:rPr>
              <a:pPr/>
              <a:t>03/02/1440</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55E8F208-4616-48E3-8A3C-1C42295E909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43308217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12B3144A-6E83-4632-8AEF-4845F2F757A4}" type="datetimeFigureOut">
              <a:rPr lang="ar-IQ" smtClean="0">
                <a:solidFill>
                  <a:prstClr val="black">
                    <a:tint val="75000"/>
                  </a:prstClr>
                </a:solidFill>
              </a:rPr>
              <a:pPr/>
              <a:t>03/02/1440</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55E8F208-4616-48E3-8A3C-1C42295E909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227647819"/>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B3144A-6E83-4632-8AEF-4845F2F757A4}" type="datetimeFigureOut">
              <a:rPr lang="ar-IQ" smtClean="0">
                <a:solidFill>
                  <a:prstClr val="black">
                    <a:tint val="75000"/>
                  </a:prstClr>
                </a:solidFill>
              </a:rPr>
              <a:pPr/>
              <a:t>03/02/1440</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55E8F208-4616-48E3-8A3C-1C42295E909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073226975"/>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12B3144A-6E83-4632-8AEF-4845F2F757A4}" type="datetimeFigureOut">
              <a:rPr lang="ar-IQ" smtClean="0">
                <a:solidFill>
                  <a:prstClr val="black">
                    <a:tint val="75000"/>
                  </a:prstClr>
                </a:solidFill>
              </a:rPr>
              <a:pPr/>
              <a:t>03/02/1440</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55E8F208-4616-48E3-8A3C-1C42295E909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098248346"/>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12B3144A-6E83-4632-8AEF-4845F2F757A4}" type="datetimeFigureOut">
              <a:rPr lang="ar-IQ" smtClean="0">
                <a:solidFill>
                  <a:prstClr val="black">
                    <a:tint val="75000"/>
                  </a:prstClr>
                </a:solidFill>
              </a:rPr>
              <a:pPr/>
              <a:t>03/02/1440</a:t>
            </a:fld>
            <a:endParaRPr lang="ar-IQ">
              <a:solidFill>
                <a:prstClr val="black">
                  <a:tint val="75000"/>
                </a:prstClr>
              </a:solidFill>
            </a:endParaRPr>
          </a:p>
        </p:txBody>
      </p:sp>
      <p:sp>
        <p:nvSpPr>
          <p:cNvPr id="8" name="Footer Placeholder 7"/>
          <p:cNvSpPr>
            <a:spLocks noGrp="1"/>
          </p:cNvSpPr>
          <p:nvPr>
            <p:ph type="ftr" sz="quarter" idx="11"/>
          </p:nvPr>
        </p:nvSpPr>
        <p:spPr/>
        <p:txBody>
          <a:bodyPr/>
          <a:lstStyle/>
          <a:p>
            <a:endParaRPr lang="ar-IQ">
              <a:solidFill>
                <a:prstClr val="black">
                  <a:tint val="75000"/>
                </a:prstClr>
              </a:solidFill>
            </a:endParaRPr>
          </a:p>
        </p:txBody>
      </p:sp>
      <p:sp>
        <p:nvSpPr>
          <p:cNvPr id="9" name="Slide Number Placeholder 8"/>
          <p:cNvSpPr>
            <a:spLocks noGrp="1"/>
          </p:cNvSpPr>
          <p:nvPr>
            <p:ph type="sldNum" sz="quarter" idx="12"/>
          </p:nvPr>
        </p:nvSpPr>
        <p:spPr/>
        <p:txBody>
          <a:bodyPr/>
          <a:lstStyle/>
          <a:p>
            <a:fld id="{55E8F208-4616-48E3-8A3C-1C42295E909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81600425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12B3144A-6E83-4632-8AEF-4845F2F757A4}" type="datetimeFigureOut">
              <a:rPr lang="ar-IQ" smtClean="0">
                <a:solidFill>
                  <a:prstClr val="black">
                    <a:tint val="75000"/>
                  </a:prstClr>
                </a:solidFill>
              </a:rPr>
              <a:pPr/>
              <a:t>03/02/1440</a:t>
            </a:fld>
            <a:endParaRPr lang="ar-IQ">
              <a:solidFill>
                <a:prstClr val="black">
                  <a:tint val="75000"/>
                </a:prstClr>
              </a:solidFill>
            </a:endParaRPr>
          </a:p>
        </p:txBody>
      </p:sp>
      <p:sp>
        <p:nvSpPr>
          <p:cNvPr id="4" name="Footer Placeholder 3"/>
          <p:cNvSpPr>
            <a:spLocks noGrp="1"/>
          </p:cNvSpPr>
          <p:nvPr>
            <p:ph type="ftr" sz="quarter" idx="11"/>
          </p:nvPr>
        </p:nvSpPr>
        <p:spPr/>
        <p:txBody>
          <a:bodyPr/>
          <a:lstStyle/>
          <a:p>
            <a:endParaRPr lang="ar-IQ">
              <a:solidFill>
                <a:prstClr val="black">
                  <a:tint val="75000"/>
                </a:prstClr>
              </a:solidFill>
            </a:endParaRPr>
          </a:p>
        </p:txBody>
      </p:sp>
      <p:sp>
        <p:nvSpPr>
          <p:cNvPr id="5" name="Slide Number Placeholder 4"/>
          <p:cNvSpPr>
            <a:spLocks noGrp="1"/>
          </p:cNvSpPr>
          <p:nvPr>
            <p:ph type="sldNum" sz="quarter" idx="12"/>
          </p:nvPr>
        </p:nvSpPr>
        <p:spPr/>
        <p:txBody>
          <a:bodyPr/>
          <a:lstStyle/>
          <a:p>
            <a:fld id="{55E8F208-4616-48E3-8A3C-1C42295E909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0390353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B3144A-6E83-4632-8AEF-4845F2F757A4}" type="datetimeFigureOut">
              <a:rPr lang="ar-IQ" smtClean="0">
                <a:solidFill>
                  <a:prstClr val="black">
                    <a:tint val="75000"/>
                  </a:prstClr>
                </a:solidFill>
              </a:rPr>
              <a:pPr/>
              <a:t>03/02/1440</a:t>
            </a:fld>
            <a:endParaRPr lang="ar-IQ">
              <a:solidFill>
                <a:prstClr val="black">
                  <a:tint val="75000"/>
                </a:prstClr>
              </a:solidFill>
            </a:endParaRPr>
          </a:p>
        </p:txBody>
      </p:sp>
      <p:sp>
        <p:nvSpPr>
          <p:cNvPr id="3" name="Footer Placeholder 2"/>
          <p:cNvSpPr>
            <a:spLocks noGrp="1"/>
          </p:cNvSpPr>
          <p:nvPr>
            <p:ph type="ftr" sz="quarter" idx="11"/>
          </p:nvPr>
        </p:nvSpPr>
        <p:spPr/>
        <p:txBody>
          <a:bodyPr/>
          <a:lstStyle/>
          <a:p>
            <a:endParaRPr lang="ar-IQ">
              <a:solidFill>
                <a:prstClr val="black">
                  <a:tint val="75000"/>
                </a:prstClr>
              </a:solidFill>
            </a:endParaRPr>
          </a:p>
        </p:txBody>
      </p:sp>
      <p:sp>
        <p:nvSpPr>
          <p:cNvPr id="4" name="Slide Number Placeholder 3"/>
          <p:cNvSpPr>
            <a:spLocks noGrp="1"/>
          </p:cNvSpPr>
          <p:nvPr>
            <p:ph type="sldNum" sz="quarter" idx="12"/>
          </p:nvPr>
        </p:nvSpPr>
        <p:spPr/>
        <p:txBody>
          <a:bodyPr/>
          <a:lstStyle/>
          <a:p>
            <a:fld id="{55E8F208-4616-48E3-8A3C-1C42295E909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971034950"/>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4766734" y="273052"/>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B3144A-6E83-4632-8AEF-4845F2F757A4}" type="datetimeFigureOut">
              <a:rPr lang="ar-IQ" smtClean="0">
                <a:solidFill>
                  <a:prstClr val="black">
                    <a:tint val="75000"/>
                  </a:prstClr>
                </a:solidFill>
              </a:rPr>
              <a:pPr/>
              <a:t>03/02/1440</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55E8F208-4616-48E3-8A3C-1C42295E909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4999849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1EBE0B-DA0E-45AC-8022-06E0B1D804CA}" type="slidenum">
              <a:rPr lang="en-US" altLang="en-US"/>
              <a:pPr>
                <a:defRPr/>
              </a:pPr>
              <a:t>‹#›</a:t>
            </a:fld>
            <a:endParaRPr lang="en-US" altLang="en-US"/>
          </a:p>
        </p:txBody>
      </p:sp>
    </p:spTree>
    <p:extLst>
      <p:ext uri="{BB962C8B-B14F-4D97-AF65-F5344CB8AC3E}">
        <p14:creationId xmlns:p14="http://schemas.microsoft.com/office/powerpoint/2010/main" val="2705649517"/>
      </p:ext>
    </p:extLst>
  </p:cSld>
  <p:clrMapOvr>
    <a:masterClrMapping/>
  </p:clrMapOvr>
  <p:transition spd="slow">
    <p:push dir="u"/>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B3144A-6E83-4632-8AEF-4845F2F757A4}" type="datetimeFigureOut">
              <a:rPr lang="ar-IQ" smtClean="0">
                <a:solidFill>
                  <a:prstClr val="black">
                    <a:tint val="75000"/>
                  </a:prstClr>
                </a:solidFill>
              </a:rPr>
              <a:pPr/>
              <a:t>03/02/1440</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55E8F208-4616-48E3-8A3C-1C42295E909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958386698"/>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12B3144A-6E83-4632-8AEF-4845F2F757A4}" type="datetimeFigureOut">
              <a:rPr lang="ar-IQ" smtClean="0">
                <a:solidFill>
                  <a:prstClr val="black">
                    <a:tint val="75000"/>
                  </a:prstClr>
                </a:solidFill>
              </a:rPr>
              <a:pPr/>
              <a:t>03/02/1440</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55E8F208-4616-48E3-8A3C-1C42295E909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965089332"/>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12B3144A-6E83-4632-8AEF-4845F2F757A4}" type="datetimeFigureOut">
              <a:rPr lang="ar-IQ" smtClean="0">
                <a:solidFill>
                  <a:prstClr val="black">
                    <a:tint val="75000"/>
                  </a:prstClr>
                </a:solidFill>
              </a:rPr>
              <a:pPr/>
              <a:t>03/02/1440</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55E8F208-4616-48E3-8A3C-1C42295E909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668432398"/>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2" y="0"/>
            <a:ext cx="11305119" cy="6173788"/>
            <a:chOff x="0" y="0"/>
            <a:chExt cx="5341" cy="3889"/>
          </a:xfrm>
        </p:grpSpPr>
        <p:sp>
          <p:nvSpPr>
            <p:cNvPr id="16387" name="Freeform 3"/>
            <p:cNvSpPr>
              <a:spLocks/>
            </p:cNvSpPr>
            <p:nvPr/>
          </p:nvSpPr>
          <p:spPr bwMode="auto">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a:noFill/>
              <a:round/>
              <a:headEnd type="none" w="sm" len="sm"/>
              <a:tailEnd type="none" w="sm" len="sm"/>
            </a:ln>
            <a:effectLst/>
          </p:spPr>
          <p:txBody>
            <a:bodyPr/>
            <a:lstStyle/>
            <a:p>
              <a:pPr fontAlgn="base">
                <a:spcBef>
                  <a:spcPct val="0"/>
                </a:spcBef>
                <a:spcAft>
                  <a:spcPct val="0"/>
                </a:spcAft>
              </a:pPr>
              <a:endParaRPr lang="ar-IQ" sz="2400" smtClean="0">
                <a:solidFill>
                  <a:srgbClr val="FFFFFF"/>
                </a:solidFill>
              </a:endParaRPr>
            </a:p>
          </p:txBody>
        </p:sp>
        <p:sp>
          <p:nvSpPr>
            <p:cNvPr id="16388" name="Freeform 4"/>
            <p:cNvSpPr>
              <a:spLocks/>
            </p:cNvSpPr>
            <p:nvPr/>
          </p:nvSpPr>
          <p:spPr bwMode="auto">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a:noFill/>
              <a:round/>
              <a:headEnd type="none" w="sm" len="sm"/>
              <a:tailEnd type="none" w="sm" len="sm"/>
            </a:ln>
            <a:effectLst/>
          </p:spPr>
          <p:txBody>
            <a:bodyPr/>
            <a:lstStyle/>
            <a:p>
              <a:pPr fontAlgn="base">
                <a:spcBef>
                  <a:spcPct val="0"/>
                </a:spcBef>
                <a:spcAft>
                  <a:spcPct val="0"/>
                </a:spcAft>
              </a:pPr>
              <a:endParaRPr lang="ar-IQ" sz="2400" smtClean="0">
                <a:solidFill>
                  <a:srgbClr val="FFFFFF"/>
                </a:solidFill>
              </a:endParaRPr>
            </a:p>
          </p:txBody>
        </p:sp>
        <p:sp>
          <p:nvSpPr>
            <p:cNvPr id="16389" name="Freeform 5"/>
            <p:cNvSpPr>
              <a:spLocks/>
            </p:cNvSpPr>
            <p:nvPr/>
          </p:nvSpPr>
          <p:spPr bwMode="auto">
            <a:xfrm>
              <a:off x="2187" y="0"/>
              <a:ext cx="2859"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a:noFill/>
              <a:round/>
              <a:headEnd type="none" w="sm" len="sm"/>
              <a:tailEnd type="none" w="sm" len="sm"/>
            </a:ln>
            <a:effectLst/>
          </p:spPr>
          <p:txBody>
            <a:bodyPr/>
            <a:lstStyle/>
            <a:p>
              <a:pPr fontAlgn="base">
                <a:spcBef>
                  <a:spcPct val="0"/>
                </a:spcBef>
                <a:spcAft>
                  <a:spcPct val="0"/>
                </a:spcAft>
              </a:pPr>
              <a:endParaRPr lang="ar-IQ" sz="2400" smtClean="0">
                <a:solidFill>
                  <a:srgbClr val="FFFFFF"/>
                </a:solidFill>
              </a:endParaRPr>
            </a:p>
          </p:txBody>
        </p:sp>
        <p:sp>
          <p:nvSpPr>
            <p:cNvPr id="16390" name="Freeform 6"/>
            <p:cNvSpPr>
              <a:spLocks/>
            </p:cNvSpPr>
            <p:nvPr/>
          </p:nvSpPr>
          <p:spPr bwMode="auto">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a:noFill/>
              <a:round/>
              <a:headEnd type="none" w="sm" len="sm"/>
              <a:tailEnd type="none" w="sm" len="sm"/>
            </a:ln>
            <a:effectLst/>
          </p:spPr>
          <p:txBody>
            <a:bodyPr/>
            <a:lstStyle/>
            <a:p>
              <a:pPr fontAlgn="base">
                <a:spcBef>
                  <a:spcPct val="0"/>
                </a:spcBef>
                <a:spcAft>
                  <a:spcPct val="0"/>
                </a:spcAft>
              </a:pPr>
              <a:endParaRPr lang="ar-IQ" sz="2400" smtClean="0">
                <a:solidFill>
                  <a:srgbClr val="FFFFFF"/>
                </a:solidFill>
              </a:endParaRPr>
            </a:p>
          </p:txBody>
        </p:sp>
      </p:grpSp>
      <p:sp>
        <p:nvSpPr>
          <p:cNvPr id="16391" name="Rectangle 7"/>
          <p:cNvSpPr>
            <a:spLocks noGrp="1" noChangeArrowheads="1"/>
          </p:cNvSpPr>
          <p:nvPr>
            <p:ph type="ctrTitle" sz="quarter"/>
          </p:nvPr>
        </p:nvSpPr>
        <p:spPr>
          <a:xfrm>
            <a:off x="914400" y="1143000"/>
            <a:ext cx="10363200" cy="1143000"/>
          </a:xfrm>
        </p:spPr>
        <p:txBody>
          <a:bodyPr/>
          <a:lstStyle>
            <a:lvl1pPr>
              <a:defRPr/>
            </a:lvl1pPr>
          </a:lstStyle>
          <a:p>
            <a:r>
              <a:rPr lang="en-US"/>
              <a:t>Click to edit Master title style</a:t>
            </a:r>
          </a:p>
        </p:txBody>
      </p:sp>
      <p:sp>
        <p:nvSpPr>
          <p:cNvPr id="16392" name="Rectangle 8"/>
          <p:cNvSpPr>
            <a:spLocks noGrp="1" noChangeArrowheads="1"/>
          </p:cNvSpPr>
          <p:nvPr>
            <p:ph type="subTitle" sz="quarter" idx="1"/>
          </p:nvPr>
        </p:nvSpPr>
        <p:spPr>
          <a:xfrm>
            <a:off x="1828800" y="2819400"/>
            <a:ext cx="8534400" cy="1752600"/>
          </a:xfrm>
          <a:ln w="9525">
            <a:headEnd/>
            <a:tailEnd/>
          </a:ln>
        </p:spPr>
        <p:txBody>
          <a:bodyPr lIns="92075" tIns="46038" rIns="92075" bIns="46038"/>
          <a:lstStyle>
            <a:lvl1pPr marL="0" indent="0" algn="ctr">
              <a:buFont typeface="Wingdings" pitchFamily="2" charset="2"/>
              <a:buNone/>
              <a:defRPr/>
            </a:lvl1pPr>
          </a:lstStyle>
          <a:p>
            <a:r>
              <a:rPr lang="en-US"/>
              <a:t>Click to edit Master subtitle style</a:t>
            </a:r>
          </a:p>
        </p:txBody>
      </p:sp>
      <p:sp>
        <p:nvSpPr>
          <p:cNvPr id="16393" name="Rectangle 9"/>
          <p:cNvSpPr>
            <a:spLocks noGrp="1" noChangeArrowheads="1"/>
          </p:cNvSpPr>
          <p:nvPr>
            <p:ph type="dt" sz="quarter" idx="2"/>
          </p:nvPr>
        </p:nvSpPr>
        <p:spPr/>
        <p:txBody>
          <a:bodyPr/>
          <a:lstStyle>
            <a:lvl1pPr>
              <a:defRPr>
                <a:solidFill>
                  <a:srgbClr val="FFFFFF"/>
                </a:solidFill>
              </a:defRPr>
            </a:lvl1pPr>
          </a:lstStyle>
          <a:p>
            <a:endParaRPr lang="en-US" dirty="0"/>
          </a:p>
        </p:txBody>
      </p:sp>
      <p:sp>
        <p:nvSpPr>
          <p:cNvPr id="16394" name="Rectangle 10"/>
          <p:cNvSpPr>
            <a:spLocks noGrp="1" noChangeArrowheads="1"/>
          </p:cNvSpPr>
          <p:nvPr>
            <p:ph type="ftr" sz="quarter" idx="3"/>
          </p:nvPr>
        </p:nvSpPr>
        <p:spPr/>
        <p:txBody>
          <a:bodyPr/>
          <a:lstStyle>
            <a:lvl1pPr>
              <a:defRPr>
                <a:solidFill>
                  <a:srgbClr val="FFFFFF"/>
                </a:solidFill>
              </a:defRPr>
            </a:lvl1pPr>
          </a:lstStyle>
          <a:p>
            <a:endParaRPr lang="en-US" dirty="0"/>
          </a:p>
        </p:txBody>
      </p:sp>
      <p:sp>
        <p:nvSpPr>
          <p:cNvPr id="16395" name="Rectangle 11"/>
          <p:cNvSpPr>
            <a:spLocks noGrp="1" noChangeArrowheads="1"/>
          </p:cNvSpPr>
          <p:nvPr>
            <p:ph type="sldNum" sz="quarter" idx="4"/>
          </p:nvPr>
        </p:nvSpPr>
        <p:spPr/>
        <p:txBody>
          <a:bodyPr/>
          <a:lstStyle>
            <a:lvl1pPr>
              <a:defRPr>
                <a:solidFill>
                  <a:srgbClr val="FFFFFF"/>
                </a:solidFill>
              </a:defRPr>
            </a:lvl1pPr>
          </a:lstStyle>
          <a:p>
            <a:fld id="{F2481FB0-3481-47EF-AFBE-22F23FD14E0A}" type="slidenum">
              <a:rPr lang="en-US"/>
              <a:pPr/>
              <a:t>‹#›</a:t>
            </a:fld>
            <a:endParaRPr lang="en-US" dirty="0"/>
          </a:p>
        </p:txBody>
      </p:sp>
    </p:spTree>
    <p:extLst>
      <p:ext uri="{BB962C8B-B14F-4D97-AF65-F5344CB8AC3E}">
        <p14:creationId xmlns:p14="http://schemas.microsoft.com/office/powerpoint/2010/main" val="3212818727"/>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endParaRPr lang="en-US" dirty="0">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C16DB13D-150B-48BF-9798-336BA9991D40}"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057573640"/>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E5C8AB9-3B7D-42C2-8164-5C053830640A}"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647897541"/>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914400" y="1641477"/>
            <a:ext cx="508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6197600" y="1641477"/>
            <a:ext cx="508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lvl1pPr>
              <a:defRPr/>
            </a:lvl1pPr>
          </a:lstStyle>
          <a:p>
            <a:endParaRPr lang="en-US" dirty="0">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1B0C0F38-12DE-446B-96E4-980721F250F3}"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82143496"/>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lvl1pPr>
              <a:defRPr/>
            </a:lvl1pPr>
          </a:lstStyle>
          <a:p>
            <a:endParaRPr lang="en-US" dirty="0">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3A83CDF9-4E91-40E0-B247-61691405323F}"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845417699"/>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lvl1pPr>
              <a:defRPr/>
            </a:lvl1pPr>
          </a:lstStyle>
          <a:p>
            <a:endParaRPr lang="en-US" dirty="0">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B6FBAE06-D173-464E-A14D-0B4D3B798A5F}"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336617392"/>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625F1445-C0F5-4347-BAAF-819B5B6882B6}"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3807214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AEAEF41-2CF6-41A6-BD91-83724D15F37B}" type="slidenum">
              <a:rPr lang="en-US" altLang="en-US"/>
              <a:pPr>
                <a:defRPr/>
              </a:pPr>
              <a:t>‹#›</a:t>
            </a:fld>
            <a:endParaRPr lang="en-US" altLang="en-US"/>
          </a:p>
        </p:txBody>
      </p:sp>
    </p:spTree>
    <p:extLst>
      <p:ext uri="{BB962C8B-B14F-4D97-AF65-F5344CB8AC3E}">
        <p14:creationId xmlns:p14="http://schemas.microsoft.com/office/powerpoint/2010/main" val="2691551345"/>
      </p:ext>
    </p:extLst>
  </p:cSld>
  <p:clrMapOvr>
    <a:masterClrMapping/>
  </p:clrMapOvr>
  <p:transition spd="slow">
    <p:push dir="u"/>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4766734" y="273052"/>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BA3E8D62-32C8-4992-A85F-0C47153253D4}"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056074635"/>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DDF4C1FB-EA1C-4468-91CD-324CCE879B64}"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369743160"/>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endParaRPr lang="en-US" dirty="0">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075825E0-9612-47FC-A4A8-BD6D32D70953}"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768683325"/>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228600"/>
            <a:ext cx="2590800" cy="5867400"/>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914401" y="228600"/>
            <a:ext cx="75692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endParaRPr lang="en-US" dirty="0">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0C38DE8-34DD-4DDB-B0FF-79D06DD53242}"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293712506"/>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2" y="0"/>
            <a:ext cx="11305119" cy="6173788"/>
            <a:chOff x="0" y="0"/>
            <a:chExt cx="5341" cy="3889"/>
          </a:xfrm>
        </p:grpSpPr>
        <p:sp>
          <p:nvSpPr>
            <p:cNvPr id="16387" name="Freeform 3"/>
            <p:cNvSpPr>
              <a:spLocks/>
            </p:cNvSpPr>
            <p:nvPr/>
          </p:nvSpPr>
          <p:spPr bwMode="auto">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a:noFill/>
              <a:round/>
              <a:headEnd type="none" w="sm" len="sm"/>
              <a:tailEnd type="none" w="sm" len="sm"/>
            </a:ln>
            <a:effectLst/>
          </p:spPr>
          <p:txBody>
            <a:bodyPr/>
            <a:lstStyle/>
            <a:p>
              <a:pPr fontAlgn="base">
                <a:spcBef>
                  <a:spcPct val="0"/>
                </a:spcBef>
                <a:spcAft>
                  <a:spcPct val="0"/>
                </a:spcAft>
              </a:pPr>
              <a:endParaRPr lang="ar-IQ" sz="2400" smtClean="0">
                <a:solidFill>
                  <a:srgbClr val="FFFFFF"/>
                </a:solidFill>
              </a:endParaRPr>
            </a:p>
          </p:txBody>
        </p:sp>
        <p:sp>
          <p:nvSpPr>
            <p:cNvPr id="16388" name="Freeform 4"/>
            <p:cNvSpPr>
              <a:spLocks/>
            </p:cNvSpPr>
            <p:nvPr/>
          </p:nvSpPr>
          <p:spPr bwMode="auto">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a:noFill/>
              <a:round/>
              <a:headEnd type="none" w="sm" len="sm"/>
              <a:tailEnd type="none" w="sm" len="sm"/>
            </a:ln>
            <a:effectLst/>
          </p:spPr>
          <p:txBody>
            <a:bodyPr/>
            <a:lstStyle/>
            <a:p>
              <a:pPr fontAlgn="base">
                <a:spcBef>
                  <a:spcPct val="0"/>
                </a:spcBef>
                <a:spcAft>
                  <a:spcPct val="0"/>
                </a:spcAft>
              </a:pPr>
              <a:endParaRPr lang="ar-IQ" sz="2400" smtClean="0">
                <a:solidFill>
                  <a:srgbClr val="FFFFFF"/>
                </a:solidFill>
              </a:endParaRPr>
            </a:p>
          </p:txBody>
        </p:sp>
        <p:sp>
          <p:nvSpPr>
            <p:cNvPr id="16389" name="Freeform 5"/>
            <p:cNvSpPr>
              <a:spLocks/>
            </p:cNvSpPr>
            <p:nvPr/>
          </p:nvSpPr>
          <p:spPr bwMode="auto">
            <a:xfrm>
              <a:off x="2187" y="0"/>
              <a:ext cx="2859"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a:noFill/>
              <a:round/>
              <a:headEnd type="none" w="sm" len="sm"/>
              <a:tailEnd type="none" w="sm" len="sm"/>
            </a:ln>
            <a:effectLst/>
          </p:spPr>
          <p:txBody>
            <a:bodyPr/>
            <a:lstStyle/>
            <a:p>
              <a:pPr fontAlgn="base">
                <a:spcBef>
                  <a:spcPct val="0"/>
                </a:spcBef>
                <a:spcAft>
                  <a:spcPct val="0"/>
                </a:spcAft>
              </a:pPr>
              <a:endParaRPr lang="ar-IQ" sz="2400" smtClean="0">
                <a:solidFill>
                  <a:srgbClr val="FFFFFF"/>
                </a:solidFill>
              </a:endParaRPr>
            </a:p>
          </p:txBody>
        </p:sp>
        <p:sp>
          <p:nvSpPr>
            <p:cNvPr id="16390" name="Freeform 6"/>
            <p:cNvSpPr>
              <a:spLocks/>
            </p:cNvSpPr>
            <p:nvPr/>
          </p:nvSpPr>
          <p:spPr bwMode="auto">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a:noFill/>
              <a:round/>
              <a:headEnd type="none" w="sm" len="sm"/>
              <a:tailEnd type="none" w="sm" len="sm"/>
            </a:ln>
            <a:effectLst/>
          </p:spPr>
          <p:txBody>
            <a:bodyPr/>
            <a:lstStyle/>
            <a:p>
              <a:pPr fontAlgn="base">
                <a:spcBef>
                  <a:spcPct val="0"/>
                </a:spcBef>
                <a:spcAft>
                  <a:spcPct val="0"/>
                </a:spcAft>
              </a:pPr>
              <a:endParaRPr lang="ar-IQ" sz="2400" smtClean="0">
                <a:solidFill>
                  <a:srgbClr val="FFFFFF"/>
                </a:solidFill>
              </a:endParaRPr>
            </a:p>
          </p:txBody>
        </p:sp>
      </p:grpSp>
      <p:sp>
        <p:nvSpPr>
          <p:cNvPr id="16391" name="Rectangle 7"/>
          <p:cNvSpPr>
            <a:spLocks noGrp="1" noChangeArrowheads="1"/>
          </p:cNvSpPr>
          <p:nvPr>
            <p:ph type="ctrTitle" sz="quarter"/>
          </p:nvPr>
        </p:nvSpPr>
        <p:spPr>
          <a:xfrm>
            <a:off x="914400" y="1143000"/>
            <a:ext cx="10363200" cy="1143000"/>
          </a:xfrm>
        </p:spPr>
        <p:txBody>
          <a:bodyPr/>
          <a:lstStyle>
            <a:lvl1pPr>
              <a:defRPr/>
            </a:lvl1pPr>
          </a:lstStyle>
          <a:p>
            <a:r>
              <a:rPr lang="en-US"/>
              <a:t>Click to edit Master title style</a:t>
            </a:r>
          </a:p>
        </p:txBody>
      </p:sp>
      <p:sp>
        <p:nvSpPr>
          <p:cNvPr id="16392" name="Rectangle 8"/>
          <p:cNvSpPr>
            <a:spLocks noGrp="1" noChangeArrowheads="1"/>
          </p:cNvSpPr>
          <p:nvPr>
            <p:ph type="subTitle" sz="quarter" idx="1"/>
          </p:nvPr>
        </p:nvSpPr>
        <p:spPr>
          <a:xfrm>
            <a:off x="1828800" y="2819400"/>
            <a:ext cx="8534400" cy="1752600"/>
          </a:xfrm>
          <a:ln w="9525">
            <a:headEnd/>
            <a:tailEnd/>
          </a:ln>
        </p:spPr>
        <p:txBody>
          <a:bodyPr lIns="92075" tIns="46038" rIns="92075" bIns="46038"/>
          <a:lstStyle>
            <a:lvl1pPr marL="0" indent="0" algn="ctr">
              <a:buFont typeface="Wingdings" pitchFamily="2" charset="2"/>
              <a:buNone/>
              <a:defRPr/>
            </a:lvl1pPr>
          </a:lstStyle>
          <a:p>
            <a:r>
              <a:rPr lang="en-US"/>
              <a:t>Click to edit Master subtitle style</a:t>
            </a:r>
          </a:p>
        </p:txBody>
      </p:sp>
      <p:sp>
        <p:nvSpPr>
          <p:cNvPr id="16393" name="Rectangle 9"/>
          <p:cNvSpPr>
            <a:spLocks noGrp="1" noChangeArrowheads="1"/>
          </p:cNvSpPr>
          <p:nvPr>
            <p:ph type="dt" sz="quarter" idx="2"/>
          </p:nvPr>
        </p:nvSpPr>
        <p:spPr/>
        <p:txBody>
          <a:bodyPr/>
          <a:lstStyle>
            <a:lvl1pPr>
              <a:defRPr>
                <a:solidFill>
                  <a:srgbClr val="FFFFFF"/>
                </a:solidFill>
              </a:defRPr>
            </a:lvl1pPr>
          </a:lstStyle>
          <a:p>
            <a:endParaRPr lang="en-US" dirty="0"/>
          </a:p>
        </p:txBody>
      </p:sp>
      <p:sp>
        <p:nvSpPr>
          <p:cNvPr id="16394" name="Rectangle 10"/>
          <p:cNvSpPr>
            <a:spLocks noGrp="1" noChangeArrowheads="1"/>
          </p:cNvSpPr>
          <p:nvPr>
            <p:ph type="ftr" sz="quarter" idx="3"/>
          </p:nvPr>
        </p:nvSpPr>
        <p:spPr/>
        <p:txBody>
          <a:bodyPr/>
          <a:lstStyle>
            <a:lvl1pPr>
              <a:defRPr>
                <a:solidFill>
                  <a:srgbClr val="FFFFFF"/>
                </a:solidFill>
              </a:defRPr>
            </a:lvl1pPr>
          </a:lstStyle>
          <a:p>
            <a:endParaRPr lang="en-US" dirty="0"/>
          </a:p>
        </p:txBody>
      </p:sp>
      <p:sp>
        <p:nvSpPr>
          <p:cNvPr id="16395" name="Rectangle 11"/>
          <p:cNvSpPr>
            <a:spLocks noGrp="1" noChangeArrowheads="1"/>
          </p:cNvSpPr>
          <p:nvPr>
            <p:ph type="sldNum" sz="quarter" idx="4"/>
          </p:nvPr>
        </p:nvSpPr>
        <p:spPr/>
        <p:txBody>
          <a:bodyPr/>
          <a:lstStyle>
            <a:lvl1pPr>
              <a:defRPr>
                <a:solidFill>
                  <a:srgbClr val="FFFFFF"/>
                </a:solidFill>
              </a:defRPr>
            </a:lvl1pPr>
          </a:lstStyle>
          <a:p>
            <a:fld id="{F2481FB0-3481-47EF-AFBE-22F23FD14E0A}" type="slidenum">
              <a:rPr lang="en-US"/>
              <a:pPr/>
              <a:t>‹#›</a:t>
            </a:fld>
            <a:endParaRPr lang="en-US" dirty="0"/>
          </a:p>
        </p:txBody>
      </p:sp>
    </p:spTree>
    <p:extLst>
      <p:ext uri="{BB962C8B-B14F-4D97-AF65-F5344CB8AC3E}">
        <p14:creationId xmlns:p14="http://schemas.microsoft.com/office/powerpoint/2010/main" val="2841271460"/>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endParaRPr lang="en-US" dirty="0">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C16DB13D-150B-48BF-9798-336BA9991D40}"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441323394"/>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E5C8AB9-3B7D-42C2-8164-5C053830640A}"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101411263"/>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914400" y="1641477"/>
            <a:ext cx="508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6197600" y="1641477"/>
            <a:ext cx="508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lvl1pPr>
              <a:defRPr/>
            </a:lvl1pPr>
          </a:lstStyle>
          <a:p>
            <a:endParaRPr lang="en-US" dirty="0">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1B0C0F38-12DE-446B-96E4-980721F250F3}"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537207841"/>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lvl1pPr>
              <a:defRPr/>
            </a:lvl1pPr>
          </a:lstStyle>
          <a:p>
            <a:endParaRPr lang="en-US" dirty="0">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3A83CDF9-4E91-40E0-B247-61691405323F}"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021552026"/>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lvl1pPr>
              <a:defRPr/>
            </a:lvl1pPr>
          </a:lstStyle>
          <a:p>
            <a:endParaRPr lang="en-US" dirty="0">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B6FBAE06-D173-464E-A14D-0B4D3B798A5F}"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9954347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B02CF4A-387D-42BD-917C-5FA5049A85EE}" type="slidenum">
              <a:rPr lang="en-US" altLang="en-US"/>
              <a:pPr>
                <a:defRPr/>
              </a:pPr>
              <a:t>‹#›</a:t>
            </a:fld>
            <a:endParaRPr lang="en-US" altLang="en-US"/>
          </a:p>
        </p:txBody>
      </p:sp>
    </p:spTree>
    <p:extLst>
      <p:ext uri="{BB962C8B-B14F-4D97-AF65-F5344CB8AC3E}">
        <p14:creationId xmlns:p14="http://schemas.microsoft.com/office/powerpoint/2010/main" val="3088922302"/>
      </p:ext>
    </p:extLst>
  </p:cSld>
  <p:clrMapOvr>
    <a:masterClrMapping/>
  </p:clrMapOvr>
  <p:transition spd="slow">
    <p:push dir="u"/>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625F1445-C0F5-4347-BAAF-819B5B6882B6}"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686675169"/>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4766734" y="273052"/>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BA3E8D62-32C8-4992-A85F-0C47153253D4}"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092578928"/>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DDF4C1FB-EA1C-4468-91CD-324CCE879B64}"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822587173"/>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endParaRPr lang="en-US" dirty="0">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075825E0-9612-47FC-A4A8-BD6D32D70953}"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958434097"/>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228600"/>
            <a:ext cx="2590800" cy="5867400"/>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914401" y="228600"/>
            <a:ext cx="75692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endParaRPr lang="en-US" dirty="0">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0C38DE8-34DD-4DDB-B0FF-79D06DD53242}"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960306323"/>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2" y="0"/>
            <a:ext cx="11305119" cy="6173788"/>
            <a:chOff x="0" y="0"/>
            <a:chExt cx="5341" cy="3889"/>
          </a:xfrm>
        </p:grpSpPr>
        <p:sp>
          <p:nvSpPr>
            <p:cNvPr id="16387" name="Freeform 3"/>
            <p:cNvSpPr>
              <a:spLocks/>
            </p:cNvSpPr>
            <p:nvPr/>
          </p:nvSpPr>
          <p:spPr bwMode="auto">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a:noFill/>
              <a:round/>
              <a:headEnd type="none" w="sm" len="sm"/>
              <a:tailEnd type="none" w="sm" len="sm"/>
            </a:ln>
            <a:effectLst/>
          </p:spPr>
          <p:txBody>
            <a:bodyPr/>
            <a:lstStyle/>
            <a:p>
              <a:pPr fontAlgn="base">
                <a:spcBef>
                  <a:spcPct val="0"/>
                </a:spcBef>
                <a:spcAft>
                  <a:spcPct val="0"/>
                </a:spcAft>
              </a:pPr>
              <a:endParaRPr lang="ar-IQ" sz="2400" smtClean="0">
                <a:solidFill>
                  <a:srgbClr val="FFFFFF"/>
                </a:solidFill>
              </a:endParaRPr>
            </a:p>
          </p:txBody>
        </p:sp>
        <p:sp>
          <p:nvSpPr>
            <p:cNvPr id="16388" name="Freeform 4"/>
            <p:cNvSpPr>
              <a:spLocks/>
            </p:cNvSpPr>
            <p:nvPr/>
          </p:nvSpPr>
          <p:spPr bwMode="auto">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a:noFill/>
              <a:round/>
              <a:headEnd type="none" w="sm" len="sm"/>
              <a:tailEnd type="none" w="sm" len="sm"/>
            </a:ln>
            <a:effectLst/>
          </p:spPr>
          <p:txBody>
            <a:bodyPr/>
            <a:lstStyle/>
            <a:p>
              <a:pPr fontAlgn="base">
                <a:spcBef>
                  <a:spcPct val="0"/>
                </a:spcBef>
                <a:spcAft>
                  <a:spcPct val="0"/>
                </a:spcAft>
              </a:pPr>
              <a:endParaRPr lang="ar-IQ" sz="2400" smtClean="0">
                <a:solidFill>
                  <a:srgbClr val="FFFFFF"/>
                </a:solidFill>
              </a:endParaRPr>
            </a:p>
          </p:txBody>
        </p:sp>
        <p:sp>
          <p:nvSpPr>
            <p:cNvPr id="16389" name="Freeform 5"/>
            <p:cNvSpPr>
              <a:spLocks/>
            </p:cNvSpPr>
            <p:nvPr/>
          </p:nvSpPr>
          <p:spPr bwMode="auto">
            <a:xfrm>
              <a:off x="2187" y="0"/>
              <a:ext cx="2859"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a:noFill/>
              <a:round/>
              <a:headEnd type="none" w="sm" len="sm"/>
              <a:tailEnd type="none" w="sm" len="sm"/>
            </a:ln>
            <a:effectLst/>
          </p:spPr>
          <p:txBody>
            <a:bodyPr/>
            <a:lstStyle/>
            <a:p>
              <a:pPr fontAlgn="base">
                <a:spcBef>
                  <a:spcPct val="0"/>
                </a:spcBef>
                <a:spcAft>
                  <a:spcPct val="0"/>
                </a:spcAft>
              </a:pPr>
              <a:endParaRPr lang="ar-IQ" sz="2400" smtClean="0">
                <a:solidFill>
                  <a:srgbClr val="FFFFFF"/>
                </a:solidFill>
              </a:endParaRPr>
            </a:p>
          </p:txBody>
        </p:sp>
        <p:sp>
          <p:nvSpPr>
            <p:cNvPr id="16390" name="Freeform 6"/>
            <p:cNvSpPr>
              <a:spLocks/>
            </p:cNvSpPr>
            <p:nvPr/>
          </p:nvSpPr>
          <p:spPr bwMode="auto">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a:noFill/>
              <a:round/>
              <a:headEnd type="none" w="sm" len="sm"/>
              <a:tailEnd type="none" w="sm" len="sm"/>
            </a:ln>
            <a:effectLst/>
          </p:spPr>
          <p:txBody>
            <a:bodyPr/>
            <a:lstStyle/>
            <a:p>
              <a:pPr fontAlgn="base">
                <a:spcBef>
                  <a:spcPct val="0"/>
                </a:spcBef>
                <a:spcAft>
                  <a:spcPct val="0"/>
                </a:spcAft>
              </a:pPr>
              <a:endParaRPr lang="ar-IQ" sz="2400" smtClean="0">
                <a:solidFill>
                  <a:srgbClr val="FFFFFF"/>
                </a:solidFill>
              </a:endParaRPr>
            </a:p>
          </p:txBody>
        </p:sp>
      </p:grpSp>
      <p:sp>
        <p:nvSpPr>
          <p:cNvPr id="16391" name="Rectangle 7"/>
          <p:cNvSpPr>
            <a:spLocks noGrp="1" noChangeArrowheads="1"/>
          </p:cNvSpPr>
          <p:nvPr>
            <p:ph type="ctrTitle" sz="quarter"/>
          </p:nvPr>
        </p:nvSpPr>
        <p:spPr>
          <a:xfrm>
            <a:off x="914400" y="1143000"/>
            <a:ext cx="10363200" cy="1143000"/>
          </a:xfrm>
        </p:spPr>
        <p:txBody>
          <a:bodyPr/>
          <a:lstStyle>
            <a:lvl1pPr>
              <a:defRPr/>
            </a:lvl1pPr>
          </a:lstStyle>
          <a:p>
            <a:r>
              <a:rPr lang="en-US"/>
              <a:t>Click to edit Master title style</a:t>
            </a:r>
          </a:p>
        </p:txBody>
      </p:sp>
      <p:sp>
        <p:nvSpPr>
          <p:cNvPr id="16392" name="Rectangle 8"/>
          <p:cNvSpPr>
            <a:spLocks noGrp="1" noChangeArrowheads="1"/>
          </p:cNvSpPr>
          <p:nvPr>
            <p:ph type="subTitle" sz="quarter" idx="1"/>
          </p:nvPr>
        </p:nvSpPr>
        <p:spPr>
          <a:xfrm>
            <a:off x="1828800" y="2819400"/>
            <a:ext cx="8534400" cy="1752600"/>
          </a:xfrm>
          <a:ln w="9525">
            <a:headEnd/>
            <a:tailEnd/>
          </a:ln>
        </p:spPr>
        <p:txBody>
          <a:bodyPr lIns="92075" tIns="46038" rIns="92075" bIns="46038"/>
          <a:lstStyle>
            <a:lvl1pPr marL="0" indent="0" algn="ctr">
              <a:buFont typeface="Wingdings" pitchFamily="2" charset="2"/>
              <a:buNone/>
              <a:defRPr/>
            </a:lvl1pPr>
          </a:lstStyle>
          <a:p>
            <a:r>
              <a:rPr lang="en-US"/>
              <a:t>Click to edit Master subtitle style</a:t>
            </a:r>
          </a:p>
        </p:txBody>
      </p:sp>
      <p:sp>
        <p:nvSpPr>
          <p:cNvPr id="16393" name="Rectangle 9"/>
          <p:cNvSpPr>
            <a:spLocks noGrp="1" noChangeArrowheads="1"/>
          </p:cNvSpPr>
          <p:nvPr>
            <p:ph type="dt" sz="quarter" idx="2"/>
          </p:nvPr>
        </p:nvSpPr>
        <p:spPr/>
        <p:txBody>
          <a:bodyPr/>
          <a:lstStyle>
            <a:lvl1pPr>
              <a:defRPr>
                <a:solidFill>
                  <a:srgbClr val="FFFFFF"/>
                </a:solidFill>
              </a:defRPr>
            </a:lvl1pPr>
          </a:lstStyle>
          <a:p>
            <a:endParaRPr lang="en-US" dirty="0"/>
          </a:p>
        </p:txBody>
      </p:sp>
      <p:sp>
        <p:nvSpPr>
          <p:cNvPr id="16394" name="Rectangle 10"/>
          <p:cNvSpPr>
            <a:spLocks noGrp="1" noChangeArrowheads="1"/>
          </p:cNvSpPr>
          <p:nvPr>
            <p:ph type="ftr" sz="quarter" idx="3"/>
          </p:nvPr>
        </p:nvSpPr>
        <p:spPr/>
        <p:txBody>
          <a:bodyPr/>
          <a:lstStyle>
            <a:lvl1pPr>
              <a:defRPr>
                <a:solidFill>
                  <a:srgbClr val="FFFFFF"/>
                </a:solidFill>
              </a:defRPr>
            </a:lvl1pPr>
          </a:lstStyle>
          <a:p>
            <a:endParaRPr lang="en-US" dirty="0"/>
          </a:p>
        </p:txBody>
      </p:sp>
      <p:sp>
        <p:nvSpPr>
          <p:cNvPr id="16395" name="Rectangle 11"/>
          <p:cNvSpPr>
            <a:spLocks noGrp="1" noChangeArrowheads="1"/>
          </p:cNvSpPr>
          <p:nvPr>
            <p:ph type="sldNum" sz="quarter" idx="4"/>
          </p:nvPr>
        </p:nvSpPr>
        <p:spPr/>
        <p:txBody>
          <a:bodyPr/>
          <a:lstStyle>
            <a:lvl1pPr>
              <a:defRPr>
                <a:solidFill>
                  <a:srgbClr val="FFFFFF"/>
                </a:solidFill>
              </a:defRPr>
            </a:lvl1pPr>
          </a:lstStyle>
          <a:p>
            <a:fld id="{F2481FB0-3481-47EF-AFBE-22F23FD14E0A}" type="slidenum">
              <a:rPr lang="en-US"/>
              <a:pPr/>
              <a:t>‹#›</a:t>
            </a:fld>
            <a:endParaRPr lang="en-US" dirty="0"/>
          </a:p>
        </p:txBody>
      </p:sp>
    </p:spTree>
    <p:extLst>
      <p:ext uri="{BB962C8B-B14F-4D97-AF65-F5344CB8AC3E}">
        <p14:creationId xmlns:p14="http://schemas.microsoft.com/office/powerpoint/2010/main" val="1643002112"/>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endParaRPr lang="en-US" dirty="0">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C16DB13D-150B-48BF-9798-336BA9991D40}"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591009123"/>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E5C8AB9-3B7D-42C2-8164-5C053830640A}"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170065990"/>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914400" y="1641477"/>
            <a:ext cx="508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6197600" y="1641477"/>
            <a:ext cx="508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lvl1pPr>
              <a:defRPr/>
            </a:lvl1pPr>
          </a:lstStyle>
          <a:p>
            <a:endParaRPr lang="en-US" dirty="0">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1B0C0F38-12DE-446B-96E4-980721F250F3}"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535613977"/>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lvl1pPr>
              <a:defRPr/>
            </a:lvl1pPr>
          </a:lstStyle>
          <a:p>
            <a:endParaRPr lang="en-US" dirty="0">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3A83CDF9-4E91-40E0-B247-61691405323F}"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6077004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238E9DA3-95A7-4D7C-975B-E07EC7D3FDDB}" type="slidenum">
              <a:rPr lang="en-US" altLang="en-US"/>
              <a:pPr>
                <a:defRPr/>
              </a:pPr>
              <a:t>‹#›</a:t>
            </a:fld>
            <a:endParaRPr lang="en-US" altLang="en-US"/>
          </a:p>
        </p:txBody>
      </p:sp>
    </p:spTree>
    <p:extLst>
      <p:ext uri="{BB962C8B-B14F-4D97-AF65-F5344CB8AC3E}">
        <p14:creationId xmlns:p14="http://schemas.microsoft.com/office/powerpoint/2010/main" val="248013189"/>
      </p:ext>
    </p:extLst>
  </p:cSld>
  <p:clrMapOvr>
    <a:masterClrMapping/>
  </p:clrMapOvr>
  <p:transition spd="slow">
    <p:push dir="u"/>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lvl1pPr>
              <a:defRPr/>
            </a:lvl1pPr>
          </a:lstStyle>
          <a:p>
            <a:endParaRPr lang="en-US" dirty="0">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B6FBAE06-D173-464E-A14D-0B4D3B798A5F}"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156954146"/>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625F1445-C0F5-4347-BAAF-819B5B6882B6}"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237503961"/>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4766734" y="273052"/>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BA3E8D62-32C8-4992-A85F-0C47153253D4}"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010228313"/>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DDF4C1FB-EA1C-4468-91CD-324CCE879B64}"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765112913"/>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endParaRPr lang="en-US" dirty="0">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075825E0-9612-47FC-A4A8-BD6D32D70953}"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956632165"/>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228600"/>
            <a:ext cx="2590800" cy="5867400"/>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914401" y="228600"/>
            <a:ext cx="75692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endParaRPr lang="en-US" dirty="0">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0C38DE8-34DD-4DDB-B0FF-79D06DD53242}"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482628362"/>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1305117" cy="6173788"/>
            <a:chOff x="0" y="0"/>
            <a:chExt cx="5341" cy="3889"/>
          </a:xfrm>
        </p:grpSpPr>
        <p:sp>
          <p:nvSpPr>
            <p:cNvPr id="16387" name="Freeform 3"/>
            <p:cNvSpPr>
              <a:spLocks/>
            </p:cNvSpPr>
            <p:nvPr/>
          </p:nvSpPr>
          <p:spPr bwMode="auto">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a:noFill/>
              <a:round/>
              <a:headEnd type="none" w="sm" len="sm"/>
              <a:tailEnd type="none" w="sm" len="sm"/>
            </a:ln>
            <a:effectLst/>
          </p:spPr>
          <p:txBody>
            <a:bodyPr/>
            <a:lstStyle/>
            <a:p>
              <a:pPr fontAlgn="base">
                <a:spcBef>
                  <a:spcPct val="0"/>
                </a:spcBef>
                <a:spcAft>
                  <a:spcPct val="0"/>
                </a:spcAft>
              </a:pPr>
              <a:endParaRPr lang="ar-IQ" sz="2400" smtClean="0">
                <a:solidFill>
                  <a:srgbClr val="FFFFFF"/>
                </a:solidFill>
              </a:endParaRPr>
            </a:p>
          </p:txBody>
        </p:sp>
        <p:sp>
          <p:nvSpPr>
            <p:cNvPr id="16388" name="Freeform 4"/>
            <p:cNvSpPr>
              <a:spLocks/>
            </p:cNvSpPr>
            <p:nvPr/>
          </p:nvSpPr>
          <p:spPr bwMode="auto">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a:noFill/>
              <a:round/>
              <a:headEnd type="none" w="sm" len="sm"/>
              <a:tailEnd type="none" w="sm" len="sm"/>
            </a:ln>
            <a:effectLst/>
          </p:spPr>
          <p:txBody>
            <a:bodyPr/>
            <a:lstStyle/>
            <a:p>
              <a:pPr fontAlgn="base">
                <a:spcBef>
                  <a:spcPct val="0"/>
                </a:spcBef>
                <a:spcAft>
                  <a:spcPct val="0"/>
                </a:spcAft>
              </a:pPr>
              <a:endParaRPr lang="ar-IQ" sz="2400" smtClean="0">
                <a:solidFill>
                  <a:srgbClr val="FFFFFF"/>
                </a:solidFill>
              </a:endParaRPr>
            </a:p>
          </p:txBody>
        </p:sp>
        <p:sp>
          <p:nvSpPr>
            <p:cNvPr id="16389" name="Freeform 5"/>
            <p:cNvSpPr>
              <a:spLocks/>
            </p:cNvSpPr>
            <p:nvPr/>
          </p:nvSpPr>
          <p:spPr bwMode="auto">
            <a:xfrm>
              <a:off x="2187" y="0"/>
              <a:ext cx="2859"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a:noFill/>
              <a:round/>
              <a:headEnd type="none" w="sm" len="sm"/>
              <a:tailEnd type="none" w="sm" len="sm"/>
            </a:ln>
            <a:effectLst/>
          </p:spPr>
          <p:txBody>
            <a:bodyPr/>
            <a:lstStyle/>
            <a:p>
              <a:pPr fontAlgn="base">
                <a:spcBef>
                  <a:spcPct val="0"/>
                </a:spcBef>
                <a:spcAft>
                  <a:spcPct val="0"/>
                </a:spcAft>
              </a:pPr>
              <a:endParaRPr lang="ar-IQ" sz="2400" smtClean="0">
                <a:solidFill>
                  <a:srgbClr val="FFFFFF"/>
                </a:solidFill>
              </a:endParaRPr>
            </a:p>
          </p:txBody>
        </p:sp>
        <p:sp>
          <p:nvSpPr>
            <p:cNvPr id="16390" name="Freeform 6"/>
            <p:cNvSpPr>
              <a:spLocks/>
            </p:cNvSpPr>
            <p:nvPr/>
          </p:nvSpPr>
          <p:spPr bwMode="auto">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a:noFill/>
              <a:round/>
              <a:headEnd type="none" w="sm" len="sm"/>
              <a:tailEnd type="none" w="sm" len="sm"/>
            </a:ln>
            <a:effectLst/>
          </p:spPr>
          <p:txBody>
            <a:bodyPr/>
            <a:lstStyle/>
            <a:p>
              <a:pPr fontAlgn="base">
                <a:spcBef>
                  <a:spcPct val="0"/>
                </a:spcBef>
                <a:spcAft>
                  <a:spcPct val="0"/>
                </a:spcAft>
              </a:pPr>
              <a:endParaRPr lang="ar-IQ" sz="2400" smtClean="0">
                <a:solidFill>
                  <a:srgbClr val="FFFFFF"/>
                </a:solidFill>
              </a:endParaRPr>
            </a:p>
          </p:txBody>
        </p:sp>
      </p:grpSp>
      <p:sp>
        <p:nvSpPr>
          <p:cNvPr id="16391" name="Rectangle 7"/>
          <p:cNvSpPr>
            <a:spLocks noGrp="1" noChangeArrowheads="1"/>
          </p:cNvSpPr>
          <p:nvPr>
            <p:ph type="ctrTitle" sz="quarter"/>
          </p:nvPr>
        </p:nvSpPr>
        <p:spPr>
          <a:xfrm>
            <a:off x="914400" y="1143000"/>
            <a:ext cx="10363200" cy="1143000"/>
          </a:xfrm>
        </p:spPr>
        <p:txBody>
          <a:bodyPr/>
          <a:lstStyle>
            <a:lvl1pPr>
              <a:defRPr/>
            </a:lvl1pPr>
          </a:lstStyle>
          <a:p>
            <a:r>
              <a:rPr lang="en-US"/>
              <a:t>Click to edit Master title style</a:t>
            </a:r>
          </a:p>
        </p:txBody>
      </p:sp>
      <p:sp>
        <p:nvSpPr>
          <p:cNvPr id="16392" name="Rectangle 8"/>
          <p:cNvSpPr>
            <a:spLocks noGrp="1" noChangeArrowheads="1"/>
          </p:cNvSpPr>
          <p:nvPr>
            <p:ph type="subTitle" sz="quarter" idx="1"/>
          </p:nvPr>
        </p:nvSpPr>
        <p:spPr>
          <a:xfrm>
            <a:off x="1828800" y="2819400"/>
            <a:ext cx="8534400" cy="1752600"/>
          </a:xfrm>
          <a:ln w="9525">
            <a:headEnd/>
            <a:tailEnd/>
          </a:ln>
        </p:spPr>
        <p:txBody>
          <a:bodyPr lIns="92075" tIns="46038" rIns="92075" bIns="46038"/>
          <a:lstStyle>
            <a:lvl1pPr marL="0" indent="0" algn="ctr">
              <a:buFont typeface="Wingdings" pitchFamily="2" charset="2"/>
              <a:buNone/>
              <a:defRPr/>
            </a:lvl1pPr>
          </a:lstStyle>
          <a:p>
            <a:r>
              <a:rPr lang="en-US"/>
              <a:t>Click to edit Master subtitle style</a:t>
            </a:r>
          </a:p>
        </p:txBody>
      </p:sp>
      <p:sp>
        <p:nvSpPr>
          <p:cNvPr id="16393" name="Rectangle 9"/>
          <p:cNvSpPr>
            <a:spLocks noGrp="1" noChangeArrowheads="1"/>
          </p:cNvSpPr>
          <p:nvPr>
            <p:ph type="dt" sz="quarter" idx="2"/>
          </p:nvPr>
        </p:nvSpPr>
        <p:spPr/>
        <p:txBody>
          <a:bodyPr/>
          <a:lstStyle>
            <a:lvl1pPr>
              <a:defRPr>
                <a:solidFill>
                  <a:srgbClr val="FFFFFF"/>
                </a:solidFill>
              </a:defRPr>
            </a:lvl1pPr>
          </a:lstStyle>
          <a:p>
            <a:endParaRPr lang="en-US"/>
          </a:p>
        </p:txBody>
      </p:sp>
      <p:sp>
        <p:nvSpPr>
          <p:cNvPr id="16394" name="Rectangle 10"/>
          <p:cNvSpPr>
            <a:spLocks noGrp="1" noChangeArrowheads="1"/>
          </p:cNvSpPr>
          <p:nvPr>
            <p:ph type="ftr" sz="quarter" idx="3"/>
          </p:nvPr>
        </p:nvSpPr>
        <p:spPr/>
        <p:txBody>
          <a:bodyPr/>
          <a:lstStyle>
            <a:lvl1pPr>
              <a:defRPr>
                <a:solidFill>
                  <a:srgbClr val="FFFFFF"/>
                </a:solidFill>
              </a:defRPr>
            </a:lvl1pPr>
          </a:lstStyle>
          <a:p>
            <a:endParaRPr lang="en-US"/>
          </a:p>
        </p:txBody>
      </p:sp>
      <p:sp>
        <p:nvSpPr>
          <p:cNvPr id="16395" name="Rectangle 11"/>
          <p:cNvSpPr>
            <a:spLocks noGrp="1" noChangeArrowheads="1"/>
          </p:cNvSpPr>
          <p:nvPr>
            <p:ph type="sldNum" sz="quarter" idx="4"/>
          </p:nvPr>
        </p:nvSpPr>
        <p:spPr/>
        <p:txBody>
          <a:bodyPr/>
          <a:lstStyle>
            <a:lvl1pPr>
              <a:defRPr>
                <a:solidFill>
                  <a:srgbClr val="FFFFFF"/>
                </a:solidFill>
              </a:defRPr>
            </a:lvl1pPr>
          </a:lstStyle>
          <a:p>
            <a:fld id="{CD80B19D-4AD6-462E-B1A7-C296D09B8623}" type="slidenum">
              <a:rPr lang="en-US"/>
              <a:pPr/>
              <a:t>‹#›</a:t>
            </a:fld>
            <a:endParaRPr lang="en-US"/>
          </a:p>
        </p:txBody>
      </p:sp>
    </p:spTree>
    <p:extLst>
      <p:ext uri="{BB962C8B-B14F-4D97-AF65-F5344CB8AC3E}">
        <p14:creationId xmlns:p14="http://schemas.microsoft.com/office/powerpoint/2010/main" val="217381781"/>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5425AF57-5162-4C6D-86A2-831FB696D24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855949755"/>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C5D1FE22-BAA2-42AD-8156-D237FB8C46A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97501396"/>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914400" y="1641475"/>
            <a:ext cx="508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6197600" y="1641475"/>
            <a:ext cx="508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0BF19B75-DE3A-4D92-A7FA-FF79C9101C9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50433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F8DA8B5-D09B-44F7-BBE7-92FED2836751}" type="slidenum">
              <a:rPr lang="en-US" altLang="en-US"/>
              <a:pPr>
                <a:defRPr/>
              </a:pPr>
              <a:t>‹#›</a:t>
            </a:fld>
            <a:endParaRPr lang="en-US" altLang="en-US"/>
          </a:p>
        </p:txBody>
      </p:sp>
    </p:spTree>
    <p:extLst>
      <p:ext uri="{BB962C8B-B14F-4D97-AF65-F5344CB8AC3E}">
        <p14:creationId xmlns:p14="http://schemas.microsoft.com/office/powerpoint/2010/main" val="2587488568"/>
      </p:ext>
    </p:extLst>
  </p:cSld>
  <p:clrMapOvr>
    <a:masterClrMapping/>
  </p:clrMapOvr>
  <p:transition spd="slow">
    <p:push dir="u"/>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C885AE26-83EB-44BC-A8C7-EC9A710CEF1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99259166"/>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841F6752-3103-4CBB-9579-22347C4E9F7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05562153"/>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55782E2D-C9B3-4BE8-9219-A27476086C1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65452382"/>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F8552EA8-8E65-4DD1-8791-FC2CE51F806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40413515"/>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5C619561-285E-404E-97DC-C725E6FAD16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83309274"/>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4E985DB1-CA5D-4CB5-93A9-FA2DFB062B1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55473987"/>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228600"/>
            <a:ext cx="2590800" cy="5867400"/>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914400" y="228600"/>
            <a:ext cx="75692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A8051B11-16F6-4276-92F7-3FB6E1F1DB0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325494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8C73139-C95C-4C58-A1C2-DA6A68CB34C0}" type="slidenum">
              <a:rPr lang="en-US" altLang="en-US"/>
              <a:pPr>
                <a:defRPr/>
              </a:pPr>
              <a:t>‹#›</a:t>
            </a:fld>
            <a:endParaRPr lang="en-US" altLang="en-US"/>
          </a:p>
        </p:txBody>
      </p:sp>
    </p:spTree>
    <p:extLst>
      <p:ext uri="{BB962C8B-B14F-4D97-AF65-F5344CB8AC3E}">
        <p14:creationId xmlns:p14="http://schemas.microsoft.com/office/powerpoint/2010/main" val="2296692116"/>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B3144A-6E83-4632-8AEF-4845F2F757A4}" type="datetimeFigureOut">
              <a:rPr lang="ar-IQ" smtClean="0">
                <a:solidFill>
                  <a:prstClr val="black">
                    <a:tint val="75000"/>
                  </a:prstClr>
                </a:solidFill>
              </a:rPr>
              <a:pPr/>
              <a:t>03/02/1440</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55E8F208-4616-48E3-8A3C-1C42295E909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1748887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7F82FDC-F9A3-42B6-BE55-4F53888D7ECB}" type="slidenum">
              <a:rPr lang="en-US" altLang="en-US"/>
              <a:pPr>
                <a:defRPr/>
              </a:pPr>
              <a:t>‹#›</a:t>
            </a:fld>
            <a:endParaRPr lang="en-US" altLang="en-US"/>
          </a:p>
        </p:txBody>
      </p:sp>
    </p:spTree>
    <p:extLst>
      <p:ext uri="{BB962C8B-B14F-4D97-AF65-F5344CB8AC3E}">
        <p14:creationId xmlns:p14="http://schemas.microsoft.com/office/powerpoint/2010/main" val="1947221820"/>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5F6AF27-3B17-46B3-9D81-32CBFF361A98}" type="slidenum">
              <a:rPr lang="en-US" altLang="en-US"/>
              <a:pPr>
                <a:defRPr/>
              </a:pPr>
              <a:t>‹#›</a:t>
            </a:fld>
            <a:endParaRPr lang="en-US" altLang="en-US"/>
          </a:p>
        </p:txBody>
      </p:sp>
    </p:spTree>
    <p:extLst>
      <p:ext uri="{BB962C8B-B14F-4D97-AF65-F5344CB8AC3E}">
        <p14:creationId xmlns:p14="http://schemas.microsoft.com/office/powerpoint/2010/main" val="3549658676"/>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C7B179B-EE22-4FBC-AD18-E65525B22E06}" type="slidenum">
              <a:rPr lang="en-US" altLang="en-US"/>
              <a:pPr>
                <a:defRPr/>
              </a:pPr>
              <a:t>‹#›</a:t>
            </a:fld>
            <a:endParaRPr lang="en-US" altLang="en-US"/>
          </a:p>
        </p:txBody>
      </p:sp>
    </p:spTree>
    <p:extLst>
      <p:ext uri="{BB962C8B-B14F-4D97-AF65-F5344CB8AC3E}">
        <p14:creationId xmlns:p14="http://schemas.microsoft.com/office/powerpoint/2010/main" val="4256455970"/>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3D89FA6-5CB6-4F5F-AAF3-A4F241C01C0F}" type="slidenum">
              <a:rPr lang="en-US" altLang="en-US"/>
              <a:pPr>
                <a:defRPr/>
              </a:pPr>
              <a:t>‹#›</a:t>
            </a:fld>
            <a:endParaRPr lang="en-US" altLang="en-US"/>
          </a:p>
        </p:txBody>
      </p:sp>
    </p:spTree>
    <p:extLst>
      <p:ext uri="{BB962C8B-B14F-4D97-AF65-F5344CB8AC3E}">
        <p14:creationId xmlns:p14="http://schemas.microsoft.com/office/powerpoint/2010/main" val="3851937312"/>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F11639F-E342-4E9D-B352-B5CBEBC71E0A}" type="slidenum">
              <a:rPr lang="en-US" altLang="en-US"/>
              <a:pPr>
                <a:defRPr/>
              </a:pPr>
              <a:t>‹#›</a:t>
            </a:fld>
            <a:endParaRPr lang="en-US" altLang="en-US"/>
          </a:p>
        </p:txBody>
      </p:sp>
    </p:spTree>
    <p:extLst>
      <p:ext uri="{BB962C8B-B14F-4D97-AF65-F5344CB8AC3E}">
        <p14:creationId xmlns:p14="http://schemas.microsoft.com/office/powerpoint/2010/main" val="2222808886"/>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1EBE0B-DA0E-45AC-8022-06E0B1D804CA}" type="slidenum">
              <a:rPr lang="en-US" altLang="en-US"/>
              <a:pPr>
                <a:defRPr/>
              </a:pPr>
              <a:t>‹#›</a:t>
            </a:fld>
            <a:endParaRPr lang="en-US" altLang="en-US"/>
          </a:p>
        </p:txBody>
      </p:sp>
    </p:spTree>
    <p:extLst>
      <p:ext uri="{BB962C8B-B14F-4D97-AF65-F5344CB8AC3E}">
        <p14:creationId xmlns:p14="http://schemas.microsoft.com/office/powerpoint/2010/main" val="174708401"/>
      </p:ext>
    </p:extLst>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AEAEF41-2CF6-41A6-BD91-83724D15F37B}" type="slidenum">
              <a:rPr lang="en-US" altLang="en-US"/>
              <a:pPr>
                <a:defRPr/>
              </a:pPr>
              <a:t>‹#›</a:t>
            </a:fld>
            <a:endParaRPr lang="en-US" altLang="en-US"/>
          </a:p>
        </p:txBody>
      </p:sp>
    </p:spTree>
    <p:extLst>
      <p:ext uri="{BB962C8B-B14F-4D97-AF65-F5344CB8AC3E}">
        <p14:creationId xmlns:p14="http://schemas.microsoft.com/office/powerpoint/2010/main" val="1944211397"/>
      </p:ext>
    </p:extLst>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B02CF4A-387D-42BD-917C-5FA5049A85EE}" type="slidenum">
              <a:rPr lang="en-US" altLang="en-US"/>
              <a:pPr>
                <a:defRPr/>
              </a:pPr>
              <a:t>‹#›</a:t>
            </a:fld>
            <a:endParaRPr lang="en-US" altLang="en-US"/>
          </a:p>
        </p:txBody>
      </p:sp>
    </p:spTree>
    <p:extLst>
      <p:ext uri="{BB962C8B-B14F-4D97-AF65-F5344CB8AC3E}">
        <p14:creationId xmlns:p14="http://schemas.microsoft.com/office/powerpoint/2010/main" val="3700891605"/>
      </p:ext>
    </p:extLst>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238E9DA3-95A7-4D7C-975B-E07EC7D3FDDB}" type="slidenum">
              <a:rPr lang="en-US" altLang="en-US"/>
              <a:pPr>
                <a:defRPr/>
              </a:pPr>
              <a:t>‹#›</a:t>
            </a:fld>
            <a:endParaRPr lang="en-US" altLang="en-US"/>
          </a:p>
        </p:txBody>
      </p:sp>
    </p:spTree>
    <p:extLst>
      <p:ext uri="{BB962C8B-B14F-4D97-AF65-F5344CB8AC3E}">
        <p14:creationId xmlns:p14="http://schemas.microsoft.com/office/powerpoint/2010/main" val="2880569449"/>
      </p:ext>
    </p:extLst>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F8DA8B5-D09B-44F7-BBE7-92FED2836751}" type="slidenum">
              <a:rPr lang="en-US" altLang="en-US"/>
              <a:pPr>
                <a:defRPr/>
              </a:pPr>
              <a:t>‹#›</a:t>
            </a:fld>
            <a:endParaRPr lang="en-US" altLang="en-US"/>
          </a:p>
        </p:txBody>
      </p:sp>
    </p:spTree>
    <p:extLst>
      <p:ext uri="{BB962C8B-B14F-4D97-AF65-F5344CB8AC3E}">
        <p14:creationId xmlns:p14="http://schemas.microsoft.com/office/powerpoint/2010/main" val="2549093274"/>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12B3144A-6E83-4632-8AEF-4845F2F757A4}" type="datetimeFigureOut">
              <a:rPr lang="ar-IQ" smtClean="0">
                <a:solidFill>
                  <a:prstClr val="black">
                    <a:tint val="75000"/>
                  </a:prstClr>
                </a:solidFill>
              </a:rPr>
              <a:pPr/>
              <a:t>03/02/1440</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55E8F208-4616-48E3-8A3C-1C42295E909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1259266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8C73139-C95C-4C58-A1C2-DA6A68CB34C0}" type="slidenum">
              <a:rPr lang="en-US" altLang="en-US"/>
              <a:pPr>
                <a:defRPr/>
              </a:pPr>
              <a:t>‹#›</a:t>
            </a:fld>
            <a:endParaRPr lang="en-US" altLang="en-US"/>
          </a:p>
        </p:txBody>
      </p:sp>
    </p:spTree>
    <p:extLst>
      <p:ext uri="{BB962C8B-B14F-4D97-AF65-F5344CB8AC3E}">
        <p14:creationId xmlns:p14="http://schemas.microsoft.com/office/powerpoint/2010/main" val="2584755253"/>
      </p:ext>
    </p:extLst>
  </p:cSld>
  <p:clrMapOvr>
    <a:masterClrMapping/>
  </p:clrMapOvr>
  <p:transition spd="slow">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7F82FDC-F9A3-42B6-BE55-4F53888D7ECB}" type="slidenum">
              <a:rPr lang="en-US" altLang="en-US"/>
              <a:pPr>
                <a:defRPr/>
              </a:pPr>
              <a:t>‹#›</a:t>
            </a:fld>
            <a:endParaRPr lang="en-US" altLang="en-US"/>
          </a:p>
        </p:txBody>
      </p:sp>
    </p:spTree>
    <p:extLst>
      <p:ext uri="{BB962C8B-B14F-4D97-AF65-F5344CB8AC3E}">
        <p14:creationId xmlns:p14="http://schemas.microsoft.com/office/powerpoint/2010/main" val="2362228465"/>
      </p:ext>
    </p:extLst>
  </p:cSld>
  <p:clrMapOvr>
    <a:masterClrMapping/>
  </p:clrMapOvr>
  <p:transition spd="slow">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5F6AF27-3B17-46B3-9D81-32CBFF361A98}" type="slidenum">
              <a:rPr lang="en-US" altLang="en-US"/>
              <a:pPr>
                <a:defRPr/>
              </a:pPr>
              <a:t>‹#›</a:t>
            </a:fld>
            <a:endParaRPr lang="en-US" altLang="en-US"/>
          </a:p>
        </p:txBody>
      </p:sp>
    </p:spTree>
    <p:extLst>
      <p:ext uri="{BB962C8B-B14F-4D97-AF65-F5344CB8AC3E}">
        <p14:creationId xmlns:p14="http://schemas.microsoft.com/office/powerpoint/2010/main" val="2046431215"/>
      </p:ext>
    </p:extLst>
  </p:cSld>
  <p:clrMapOvr>
    <a:masterClrMapping/>
  </p:clrMapOvr>
  <p:transition spd="slow">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C7B179B-EE22-4FBC-AD18-E65525B22E06}" type="slidenum">
              <a:rPr lang="en-US" altLang="en-US"/>
              <a:pPr>
                <a:defRPr/>
              </a:pPr>
              <a:t>‹#›</a:t>
            </a:fld>
            <a:endParaRPr lang="en-US" altLang="en-US"/>
          </a:p>
        </p:txBody>
      </p:sp>
    </p:spTree>
    <p:extLst>
      <p:ext uri="{BB962C8B-B14F-4D97-AF65-F5344CB8AC3E}">
        <p14:creationId xmlns:p14="http://schemas.microsoft.com/office/powerpoint/2010/main" val="2579813718"/>
      </p:ext>
    </p:extLst>
  </p:cSld>
  <p:clrMapOvr>
    <a:masterClrMapping/>
  </p:clrMapOvr>
  <p:transition spd="slow">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3D89FA6-5CB6-4F5F-AAF3-A4F241C01C0F}" type="slidenum">
              <a:rPr lang="en-US" altLang="en-US"/>
              <a:pPr>
                <a:defRPr/>
              </a:pPr>
              <a:t>‹#›</a:t>
            </a:fld>
            <a:endParaRPr lang="en-US" altLang="en-US"/>
          </a:p>
        </p:txBody>
      </p:sp>
    </p:spTree>
    <p:extLst>
      <p:ext uri="{BB962C8B-B14F-4D97-AF65-F5344CB8AC3E}">
        <p14:creationId xmlns:p14="http://schemas.microsoft.com/office/powerpoint/2010/main" val="933578909"/>
      </p:ext>
    </p:extLst>
  </p:cSld>
  <p:clrMapOvr>
    <a:masterClrMapping/>
  </p:clrMapOvr>
  <p:transition spd="slow">
    <p:push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F11639F-E342-4E9D-B352-B5CBEBC71E0A}" type="slidenum">
              <a:rPr lang="en-US" altLang="en-US"/>
              <a:pPr>
                <a:defRPr/>
              </a:pPr>
              <a:t>‹#›</a:t>
            </a:fld>
            <a:endParaRPr lang="en-US" altLang="en-US"/>
          </a:p>
        </p:txBody>
      </p:sp>
    </p:spTree>
    <p:extLst>
      <p:ext uri="{BB962C8B-B14F-4D97-AF65-F5344CB8AC3E}">
        <p14:creationId xmlns:p14="http://schemas.microsoft.com/office/powerpoint/2010/main" val="4044804311"/>
      </p:ext>
    </p:extLst>
  </p:cSld>
  <p:clrMapOvr>
    <a:masterClrMapping/>
  </p:clrMapOvr>
  <p:transition spd="slow">
    <p:push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1EBE0B-DA0E-45AC-8022-06E0B1D804CA}" type="slidenum">
              <a:rPr lang="en-US" altLang="en-US"/>
              <a:pPr>
                <a:defRPr/>
              </a:pPr>
              <a:t>‹#›</a:t>
            </a:fld>
            <a:endParaRPr lang="en-US" altLang="en-US"/>
          </a:p>
        </p:txBody>
      </p:sp>
    </p:spTree>
    <p:extLst>
      <p:ext uri="{BB962C8B-B14F-4D97-AF65-F5344CB8AC3E}">
        <p14:creationId xmlns:p14="http://schemas.microsoft.com/office/powerpoint/2010/main" val="3983061886"/>
      </p:ext>
    </p:extLst>
  </p:cSld>
  <p:clrMapOvr>
    <a:masterClrMapping/>
  </p:clrMapOvr>
  <p:transition spd="slow">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AEAEF41-2CF6-41A6-BD91-83724D15F37B}" type="slidenum">
              <a:rPr lang="en-US" altLang="en-US"/>
              <a:pPr>
                <a:defRPr/>
              </a:pPr>
              <a:t>‹#›</a:t>
            </a:fld>
            <a:endParaRPr lang="en-US" altLang="en-US"/>
          </a:p>
        </p:txBody>
      </p:sp>
    </p:spTree>
    <p:extLst>
      <p:ext uri="{BB962C8B-B14F-4D97-AF65-F5344CB8AC3E}">
        <p14:creationId xmlns:p14="http://schemas.microsoft.com/office/powerpoint/2010/main" val="515074476"/>
      </p:ext>
    </p:extLst>
  </p:cSld>
  <p:clrMapOvr>
    <a:masterClrMapping/>
  </p:clrMapOvr>
  <p:transition spd="slow">
    <p:push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B02CF4A-387D-42BD-917C-5FA5049A85EE}" type="slidenum">
              <a:rPr lang="en-US" altLang="en-US"/>
              <a:pPr>
                <a:defRPr/>
              </a:pPr>
              <a:t>‹#›</a:t>
            </a:fld>
            <a:endParaRPr lang="en-US" altLang="en-US"/>
          </a:p>
        </p:txBody>
      </p:sp>
    </p:spTree>
    <p:extLst>
      <p:ext uri="{BB962C8B-B14F-4D97-AF65-F5344CB8AC3E}">
        <p14:creationId xmlns:p14="http://schemas.microsoft.com/office/powerpoint/2010/main" val="2722560744"/>
      </p:ext>
    </p:extLst>
  </p:cSld>
  <p:clrMapOvr>
    <a:masterClrMapping/>
  </p:clrMapOvr>
  <p:transition spd="slow">
    <p:push dir="u"/>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238E9DA3-95A7-4D7C-975B-E07EC7D3FDDB}" type="slidenum">
              <a:rPr lang="en-US" altLang="en-US"/>
              <a:pPr>
                <a:defRPr/>
              </a:pPr>
              <a:t>‹#›</a:t>
            </a:fld>
            <a:endParaRPr lang="en-US" altLang="en-US"/>
          </a:p>
        </p:txBody>
      </p:sp>
    </p:spTree>
    <p:extLst>
      <p:ext uri="{BB962C8B-B14F-4D97-AF65-F5344CB8AC3E}">
        <p14:creationId xmlns:p14="http://schemas.microsoft.com/office/powerpoint/2010/main" val="3923358424"/>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12B3144A-6E83-4632-8AEF-4845F2F757A4}" type="datetimeFigureOut">
              <a:rPr lang="ar-IQ" smtClean="0">
                <a:solidFill>
                  <a:prstClr val="black">
                    <a:tint val="75000"/>
                  </a:prstClr>
                </a:solidFill>
              </a:rPr>
              <a:pPr/>
              <a:t>03/02/1440</a:t>
            </a:fld>
            <a:endParaRPr lang="ar-IQ">
              <a:solidFill>
                <a:prstClr val="black">
                  <a:tint val="75000"/>
                </a:prstClr>
              </a:solidFill>
            </a:endParaRPr>
          </a:p>
        </p:txBody>
      </p:sp>
      <p:sp>
        <p:nvSpPr>
          <p:cNvPr id="8" name="Footer Placeholder 7"/>
          <p:cNvSpPr>
            <a:spLocks noGrp="1"/>
          </p:cNvSpPr>
          <p:nvPr>
            <p:ph type="ftr" sz="quarter" idx="11"/>
          </p:nvPr>
        </p:nvSpPr>
        <p:spPr/>
        <p:txBody>
          <a:bodyPr/>
          <a:lstStyle/>
          <a:p>
            <a:endParaRPr lang="ar-IQ">
              <a:solidFill>
                <a:prstClr val="black">
                  <a:tint val="75000"/>
                </a:prstClr>
              </a:solidFill>
            </a:endParaRPr>
          </a:p>
        </p:txBody>
      </p:sp>
      <p:sp>
        <p:nvSpPr>
          <p:cNvPr id="9" name="Slide Number Placeholder 8"/>
          <p:cNvSpPr>
            <a:spLocks noGrp="1"/>
          </p:cNvSpPr>
          <p:nvPr>
            <p:ph type="sldNum" sz="quarter" idx="12"/>
          </p:nvPr>
        </p:nvSpPr>
        <p:spPr/>
        <p:txBody>
          <a:bodyPr/>
          <a:lstStyle/>
          <a:p>
            <a:fld id="{55E8F208-4616-48E3-8A3C-1C42295E909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4031894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F8DA8B5-D09B-44F7-BBE7-92FED2836751}" type="slidenum">
              <a:rPr lang="en-US" altLang="en-US"/>
              <a:pPr>
                <a:defRPr/>
              </a:pPr>
              <a:t>‹#›</a:t>
            </a:fld>
            <a:endParaRPr lang="en-US" altLang="en-US"/>
          </a:p>
        </p:txBody>
      </p:sp>
    </p:spTree>
    <p:extLst>
      <p:ext uri="{BB962C8B-B14F-4D97-AF65-F5344CB8AC3E}">
        <p14:creationId xmlns:p14="http://schemas.microsoft.com/office/powerpoint/2010/main" val="436341169"/>
      </p:ext>
    </p:extLst>
  </p:cSld>
  <p:clrMapOvr>
    <a:masterClrMapping/>
  </p:clrMapOvr>
  <p:transition spd="slow">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8C73139-C95C-4C58-A1C2-DA6A68CB34C0}" type="slidenum">
              <a:rPr lang="en-US" altLang="en-US"/>
              <a:pPr>
                <a:defRPr/>
              </a:pPr>
              <a:t>‹#›</a:t>
            </a:fld>
            <a:endParaRPr lang="en-US" altLang="en-US"/>
          </a:p>
        </p:txBody>
      </p:sp>
    </p:spTree>
    <p:extLst>
      <p:ext uri="{BB962C8B-B14F-4D97-AF65-F5344CB8AC3E}">
        <p14:creationId xmlns:p14="http://schemas.microsoft.com/office/powerpoint/2010/main" val="1184574836"/>
      </p:ext>
    </p:extLst>
  </p:cSld>
  <p:clrMapOvr>
    <a:masterClrMapping/>
  </p:clrMapOvr>
  <p:transition spd="slow">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7F82FDC-F9A3-42B6-BE55-4F53888D7ECB}" type="slidenum">
              <a:rPr lang="en-US" altLang="en-US"/>
              <a:pPr>
                <a:defRPr/>
              </a:pPr>
              <a:t>‹#›</a:t>
            </a:fld>
            <a:endParaRPr lang="en-US" altLang="en-US"/>
          </a:p>
        </p:txBody>
      </p:sp>
    </p:spTree>
    <p:extLst>
      <p:ext uri="{BB962C8B-B14F-4D97-AF65-F5344CB8AC3E}">
        <p14:creationId xmlns:p14="http://schemas.microsoft.com/office/powerpoint/2010/main" val="4033418194"/>
      </p:ext>
    </p:extLst>
  </p:cSld>
  <p:clrMapOvr>
    <a:masterClrMapping/>
  </p:clrMapOvr>
  <p:transition spd="slow">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5F6AF27-3B17-46B3-9D81-32CBFF361A98}" type="slidenum">
              <a:rPr lang="en-US" altLang="en-US"/>
              <a:pPr>
                <a:defRPr/>
              </a:pPr>
              <a:t>‹#›</a:t>
            </a:fld>
            <a:endParaRPr lang="en-US" altLang="en-US"/>
          </a:p>
        </p:txBody>
      </p:sp>
    </p:spTree>
    <p:extLst>
      <p:ext uri="{BB962C8B-B14F-4D97-AF65-F5344CB8AC3E}">
        <p14:creationId xmlns:p14="http://schemas.microsoft.com/office/powerpoint/2010/main" val="38829067"/>
      </p:ext>
    </p:extLst>
  </p:cSld>
  <p:clrMapOvr>
    <a:masterClrMapping/>
  </p:clrMapOvr>
  <p:transition spd="slow">
    <p:push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C7B179B-EE22-4FBC-AD18-E65525B22E06}" type="slidenum">
              <a:rPr lang="en-US" altLang="en-US"/>
              <a:pPr>
                <a:defRPr/>
              </a:pPr>
              <a:t>‹#›</a:t>
            </a:fld>
            <a:endParaRPr lang="en-US" altLang="en-US"/>
          </a:p>
        </p:txBody>
      </p:sp>
    </p:spTree>
    <p:extLst>
      <p:ext uri="{BB962C8B-B14F-4D97-AF65-F5344CB8AC3E}">
        <p14:creationId xmlns:p14="http://schemas.microsoft.com/office/powerpoint/2010/main" val="2728113907"/>
      </p:ext>
    </p:extLst>
  </p:cSld>
  <p:clrMapOvr>
    <a:masterClrMapping/>
  </p:clrMapOvr>
  <p:transition spd="slow">
    <p:push di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3D89FA6-5CB6-4F5F-AAF3-A4F241C01C0F}" type="slidenum">
              <a:rPr lang="en-US" altLang="en-US"/>
              <a:pPr>
                <a:defRPr/>
              </a:pPr>
              <a:t>‹#›</a:t>
            </a:fld>
            <a:endParaRPr lang="en-US" altLang="en-US"/>
          </a:p>
        </p:txBody>
      </p:sp>
    </p:spTree>
    <p:extLst>
      <p:ext uri="{BB962C8B-B14F-4D97-AF65-F5344CB8AC3E}">
        <p14:creationId xmlns:p14="http://schemas.microsoft.com/office/powerpoint/2010/main" val="1624537339"/>
      </p:ext>
    </p:extLst>
  </p:cSld>
  <p:clrMapOvr>
    <a:masterClrMapping/>
  </p:clrMapOvr>
  <p:transition spd="slow">
    <p:push dir="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F11639F-E342-4E9D-B352-B5CBEBC71E0A}" type="slidenum">
              <a:rPr lang="en-US" altLang="en-US"/>
              <a:pPr>
                <a:defRPr/>
              </a:pPr>
              <a:t>‹#›</a:t>
            </a:fld>
            <a:endParaRPr lang="en-US" altLang="en-US"/>
          </a:p>
        </p:txBody>
      </p:sp>
    </p:spTree>
    <p:extLst>
      <p:ext uri="{BB962C8B-B14F-4D97-AF65-F5344CB8AC3E}">
        <p14:creationId xmlns:p14="http://schemas.microsoft.com/office/powerpoint/2010/main" val="2863912109"/>
      </p:ext>
    </p:extLst>
  </p:cSld>
  <p:clrMapOvr>
    <a:masterClrMapping/>
  </p:clrMapOvr>
  <p:transition spd="slow">
    <p:push di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1EBE0B-DA0E-45AC-8022-06E0B1D804CA}" type="slidenum">
              <a:rPr lang="en-US" altLang="en-US"/>
              <a:pPr>
                <a:defRPr/>
              </a:pPr>
              <a:t>‹#›</a:t>
            </a:fld>
            <a:endParaRPr lang="en-US" altLang="en-US"/>
          </a:p>
        </p:txBody>
      </p:sp>
    </p:spTree>
    <p:extLst>
      <p:ext uri="{BB962C8B-B14F-4D97-AF65-F5344CB8AC3E}">
        <p14:creationId xmlns:p14="http://schemas.microsoft.com/office/powerpoint/2010/main" val="726749722"/>
      </p:ext>
    </p:extLst>
  </p:cSld>
  <p:clrMapOvr>
    <a:masterClrMapping/>
  </p:clrMapOvr>
  <p:transition spd="slow">
    <p:push di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AEAEF41-2CF6-41A6-BD91-83724D15F37B}" type="slidenum">
              <a:rPr lang="en-US" altLang="en-US"/>
              <a:pPr>
                <a:defRPr/>
              </a:pPr>
              <a:t>‹#›</a:t>
            </a:fld>
            <a:endParaRPr lang="en-US" altLang="en-US"/>
          </a:p>
        </p:txBody>
      </p:sp>
    </p:spTree>
    <p:extLst>
      <p:ext uri="{BB962C8B-B14F-4D97-AF65-F5344CB8AC3E}">
        <p14:creationId xmlns:p14="http://schemas.microsoft.com/office/powerpoint/2010/main" val="3938730113"/>
      </p:ext>
    </p:extLst>
  </p:cSld>
  <p:clrMapOvr>
    <a:masterClrMapping/>
  </p:clrMapOvr>
  <p:transition spd="slow">
    <p:push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B02CF4A-387D-42BD-917C-5FA5049A85EE}" type="slidenum">
              <a:rPr lang="en-US" altLang="en-US"/>
              <a:pPr>
                <a:defRPr/>
              </a:pPr>
              <a:t>‹#›</a:t>
            </a:fld>
            <a:endParaRPr lang="en-US" altLang="en-US"/>
          </a:p>
        </p:txBody>
      </p:sp>
    </p:spTree>
    <p:extLst>
      <p:ext uri="{BB962C8B-B14F-4D97-AF65-F5344CB8AC3E}">
        <p14:creationId xmlns:p14="http://schemas.microsoft.com/office/powerpoint/2010/main" val="3667541055"/>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12B3144A-6E83-4632-8AEF-4845F2F757A4}" type="datetimeFigureOut">
              <a:rPr lang="ar-IQ" smtClean="0">
                <a:solidFill>
                  <a:prstClr val="black">
                    <a:tint val="75000"/>
                  </a:prstClr>
                </a:solidFill>
              </a:rPr>
              <a:pPr/>
              <a:t>03/02/1440</a:t>
            </a:fld>
            <a:endParaRPr lang="ar-IQ">
              <a:solidFill>
                <a:prstClr val="black">
                  <a:tint val="75000"/>
                </a:prstClr>
              </a:solidFill>
            </a:endParaRPr>
          </a:p>
        </p:txBody>
      </p:sp>
      <p:sp>
        <p:nvSpPr>
          <p:cNvPr id="4" name="Footer Placeholder 3"/>
          <p:cNvSpPr>
            <a:spLocks noGrp="1"/>
          </p:cNvSpPr>
          <p:nvPr>
            <p:ph type="ftr" sz="quarter" idx="11"/>
          </p:nvPr>
        </p:nvSpPr>
        <p:spPr/>
        <p:txBody>
          <a:bodyPr/>
          <a:lstStyle/>
          <a:p>
            <a:endParaRPr lang="ar-IQ">
              <a:solidFill>
                <a:prstClr val="black">
                  <a:tint val="75000"/>
                </a:prstClr>
              </a:solidFill>
            </a:endParaRPr>
          </a:p>
        </p:txBody>
      </p:sp>
      <p:sp>
        <p:nvSpPr>
          <p:cNvPr id="5" name="Slide Number Placeholder 4"/>
          <p:cNvSpPr>
            <a:spLocks noGrp="1"/>
          </p:cNvSpPr>
          <p:nvPr>
            <p:ph type="sldNum" sz="quarter" idx="12"/>
          </p:nvPr>
        </p:nvSpPr>
        <p:spPr/>
        <p:txBody>
          <a:bodyPr/>
          <a:lstStyle/>
          <a:p>
            <a:fld id="{55E8F208-4616-48E3-8A3C-1C42295E909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3671704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238E9DA3-95A7-4D7C-975B-E07EC7D3FDDB}" type="slidenum">
              <a:rPr lang="en-US" altLang="en-US"/>
              <a:pPr>
                <a:defRPr/>
              </a:pPr>
              <a:t>‹#›</a:t>
            </a:fld>
            <a:endParaRPr lang="en-US" altLang="en-US"/>
          </a:p>
        </p:txBody>
      </p:sp>
    </p:spTree>
    <p:extLst>
      <p:ext uri="{BB962C8B-B14F-4D97-AF65-F5344CB8AC3E}">
        <p14:creationId xmlns:p14="http://schemas.microsoft.com/office/powerpoint/2010/main" val="3679275559"/>
      </p:ext>
    </p:extLst>
  </p:cSld>
  <p:clrMapOvr>
    <a:masterClrMapping/>
  </p:clrMapOvr>
  <p:transition spd="slow">
    <p:push dir="u"/>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F8DA8B5-D09B-44F7-BBE7-92FED2836751}" type="slidenum">
              <a:rPr lang="en-US" altLang="en-US"/>
              <a:pPr>
                <a:defRPr/>
              </a:pPr>
              <a:t>‹#›</a:t>
            </a:fld>
            <a:endParaRPr lang="en-US" altLang="en-US"/>
          </a:p>
        </p:txBody>
      </p:sp>
    </p:spTree>
    <p:extLst>
      <p:ext uri="{BB962C8B-B14F-4D97-AF65-F5344CB8AC3E}">
        <p14:creationId xmlns:p14="http://schemas.microsoft.com/office/powerpoint/2010/main" val="4075117145"/>
      </p:ext>
    </p:extLst>
  </p:cSld>
  <p:clrMapOvr>
    <a:masterClrMapping/>
  </p:clrMapOvr>
  <p:transition spd="slow">
    <p:push dir="u"/>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8C73139-C95C-4C58-A1C2-DA6A68CB34C0}" type="slidenum">
              <a:rPr lang="en-US" altLang="en-US"/>
              <a:pPr>
                <a:defRPr/>
              </a:pPr>
              <a:t>‹#›</a:t>
            </a:fld>
            <a:endParaRPr lang="en-US" altLang="en-US"/>
          </a:p>
        </p:txBody>
      </p:sp>
    </p:spTree>
    <p:extLst>
      <p:ext uri="{BB962C8B-B14F-4D97-AF65-F5344CB8AC3E}">
        <p14:creationId xmlns:p14="http://schemas.microsoft.com/office/powerpoint/2010/main" val="2855469553"/>
      </p:ext>
    </p:extLst>
  </p:cSld>
  <p:clrMapOvr>
    <a:masterClrMapping/>
  </p:clrMapOvr>
  <p:transition spd="slow">
    <p:push dir="u"/>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7F82FDC-F9A3-42B6-BE55-4F53888D7ECB}" type="slidenum">
              <a:rPr lang="en-US" altLang="en-US"/>
              <a:pPr>
                <a:defRPr/>
              </a:pPr>
              <a:t>‹#›</a:t>
            </a:fld>
            <a:endParaRPr lang="en-US" altLang="en-US"/>
          </a:p>
        </p:txBody>
      </p:sp>
    </p:spTree>
    <p:extLst>
      <p:ext uri="{BB962C8B-B14F-4D97-AF65-F5344CB8AC3E}">
        <p14:creationId xmlns:p14="http://schemas.microsoft.com/office/powerpoint/2010/main" val="1261779234"/>
      </p:ext>
    </p:extLst>
  </p:cSld>
  <p:clrMapOvr>
    <a:masterClrMapping/>
  </p:clrMapOvr>
  <p:transition spd="slow">
    <p:push dir="u"/>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5F6AF27-3B17-46B3-9D81-32CBFF361A98}" type="slidenum">
              <a:rPr lang="en-US" altLang="en-US"/>
              <a:pPr>
                <a:defRPr/>
              </a:pPr>
              <a:t>‹#›</a:t>
            </a:fld>
            <a:endParaRPr lang="en-US" altLang="en-US"/>
          </a:p>
        </p:txBody>
      </p:sp>
    </p:spTree>
    <p:extLst>
      <p:ext uri="{BB962C8B-B14F-4D97-AF65-F5344CB8AC3E}">
        <p14:creationId xmlns:p14="http://schemas.microsoft.com/office/powerpoint/2010/main" val="1297087653"/>
      </p:ext>
    </p:extLst>
  </p:cSld>
  <p:clrMapOvr>
    <a:masterClrMapping/>
  </p:clrMapOvr>
  <p:transition spd="slow">
    <p:push dir="u"/>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C7B179B-EE22-4FBC-AD18-E65525B22E06}" type="slidenum">
              <a:rPr lang="en-US" altLang="en-US"/>
              <a:pPr>
                <a:defRPr/>
              </a:pPr>
              <a:t>‹#›</a:t>
            </a:fld>
            <a:endParaRPr lang="en-US" altLang="en-US"/>
          </a:p>
        </p:txBody>
      </p:sp>
    </p:spTree>
    <p:extLst>
      <p:ext uri="{BB962C8B-B14F-4D97-AF65-F5344CB8AC3E}">
        <p14:creationId xmlns:p14="http://schemas.microsoft.com/office/powerpoint/2010/main" val="1827765815"/>
      </p:ext>
    </p:extLst>
  </p:cSld>
  <p:clrMapOvr>
    <a:masterClrMapping/>
  </p:clrMapOvr>
  <p:transition spd="slow">
    <p:push dir="u"/>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3D89FA6-5CB6-4F5F-AAF3-A4F241C01C0F}" type="slidenum">
              <a:rPr lang="en-US" altLang="en-US"/>
              <a:pPr>
                <a:defRPr/>
              </a:pPr>
              <a:t>‹#›</a:t>
            </a:fld>
            <a:endParaRPr lang="en-US" altLang="en-US"/>
          </a:p>
        </p:txBody>
      </p:sp>
    </p:spTree>
    <p:extLst>
      <p:ext uri="{BB962C8B-B14F-4D97-AF65-F5344CB8AC3E}">
        <p14:creationId xmlns:p14="http://schemas.microsoft.com/office/powerpoint/2010/main" val="2028075522"/>
      </p:ext>
    </p:extLst>
  </p:cSld>
  <p:clrMapOvr>
    <a:masterClrMapping/>
  </p:clrMapOvr>
  <p:transition spd="slow">
    <p:push dir="u"/>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F11639F-E342-4E9D-B352-B5CBEBC71E0A}" type="slidenum">
              <a:rPr lang="en-US" altLang="en-US"/>
              <a:pPr>
                <a:defRPr/>
              </a:pPr>
              <a:t>‹#›</a:t>
            </a:fld>
            <a:endParaRPr lang="en-US" altLang="en-US"/>
          </a:p>
        </p:txBody>
      </p:sp>
    </p:spTree>
    <p:extLst>
      <p:ext uri="{BB962C8B-B14F-4D97-AF65-F5344CB8AC3E}">
        <p14:creationId xmlns:p14="http://schemas.microsoft.com/office/powerpoint/2010/main" val="1216241853"/>
      </p:ext>
    </p:extLst>
  </p:cSld>
  <p:clrMapOvr>
    <a:masterClrMapping/>
  </p:clrMapOvr>
  <p:transition spd="slow">
    <p:push dir="u"/>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1EBE0B-DA0E-45AC-8022-06E0B1D804CA}" type="slidenum">
              <a:rPr lang="en-US" altLang="en-US"/>
              <a:pPr>
                <a:defRPr/>
              </a:pPr>
              <a:t>‹#›</a:t>
            </a:fld>
            <a:endParaRPr lang="en-US" altLang="en-US"/>
          </a:p>
        </p:txBody>
      </p:sp>
    </p:spTree>
    <p:extLst>
      <p:ext uri="{BB962C8B-B14F-4D97-AF65-F5344CB8AC3E}">
        <p14:creationId xmlns:p14="http://schemas.microsoft.com/office/powerpoint/2010/main" val="786588116"/>
      </p:ext>
    </p:extLst>
  </p:cSld>
  <p:clrMapOvr>
    <a:masterClrMapping/>
  </p:clrMapOvr>
  <p:transition spd="slow">
    <p:push dir="u"/>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AEAEF41-2CF6-41A6-BD91-83724D15F37B}" type="slidenum">
              <a:rPr lang="en-US" altLang="en-US"/>
              <a:pPr>
                <a:defRPr/>
              </a:pPr>
              <a:t>‹#›</a:t>
            </a:fld>
            <a:endParaRPr lang="en-US" altLang="en-US"/>
          </a:p>
        </p:txBody>
      </p:sp>
    </p:spTree>
    <p:extLst>
      <p:ext uri="{BB962C8B-B14F-4D97-AF65-F5344CB8AC3E}">
        <p14:creationId xmlns:p14="http://schemas.microsoft.com/office/powerpoint/2010/main" val="491557272"/>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B3144A-6E83-4632-8AEF-4845F2F757A4}" type="datetimeFigureOut">
              <a:rPr lang="ar-IQ" smtClean="0">
                <a:solidFill>
                  <a:prstClr val="black">
                    <a:tint val="75000"/>
                  </a:prstClr>
                </a:solidFill>
              </a:rPr>
              <a:pPr/>
              <a:t>03/02/1440</a:t>
            </a:fld>
            <a:endParaRPr lang="ar-IQ">
              <a:solidFill>
                <a:prstClr val="black">
                  <a:tint val="75000"/>
                </a:prstClr>
              </a:solidFill>
            </a:endParaRPr>
          </a:p>
        </p:txBody>
      </p:sp>
      <p:sp>
        <p:nvSpPr>
          <p:cNvPr id="3" name="Footer Placeholder 2"/>
          <p:cNvSpPr>
            <a:spLocks noGrp="1"/>
          </p:cNvSpPr>
          <p:nvPr>
            <p:ph type="ftr" sz="quarter" idx="11"/>
          </p:nvPr>
        </p:nvSpPr>
        <p:spPr/>
        <p:txBody>
          <a:bodyPr/>
          <a:lstStyle/>
          <a:p>
            <a:endParaRPr lang="ar-IQ">
              <a:solidFill>
                <a:prstClr val="black">
                  <a:tint val="75000"/>
                </a:prstClr>
              </a:solidFill>
            </a:endParaRPr>
          </a:p>
        </p:txBody>
      </p:sp>
      <p:sp>
        <p:nvSpPr>
          <p:cNvPr id="4" name="Slide Number Placeholder 3"/>
          <p:cNvSpPr>
            <a:spLocks noGrp="1"/>
          </p:cNvSpPr>
          <p:nvPr>
            <p:ph type="sldNum" sz="quarter" idx="12"/>
          </p:nvPr>
        </p:nvSpPr>
        <p:spPr/>
        <p:txBody>
          <a:bodyPr/>
          <a:lstStyle/>
          <a:p>
            <a:fld id="{55E8F208-4616-48E3-8A3C-1C42295E909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37536685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B02CF4A-387D-42BD-917C-5FA5049A85EE}" type="slidenum">
              <a:rPr lang="en-US" altLang="en-US"/>
              <a:pPr>
                <a:defRPr/>
              </a:pPr>
              <a:t>‹#›</a:t>
            </a:fld>
            <a:endParaRPr lang="en-US" altLang="en-US"/>
          </a:p>
        </p:txBody>
      </p:sp>
    </p:spTree>
    <p:extLst>
      <p:ext uri="{BB962C8B-B14F-4D97-AF65-F5344CB8AC3E}">
        <p14:creationId xmlns:p14="http://schemas.microsoft.com/office/powerpoint/2010/main" val="2648654819"/>
      </p:ext>
    </p:extLst>
  </p:cSld>
  <p:clrMapOvr>
    <a:masterClrMapping/>
  </p:clrMapOvr>
  <p:transition spd="slow">
    <p:push dir="u"/>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238E9DA3-95A7-4D7C-975B-E07EC7D3FDDB}" type="slidenum">
              <a:rPr lang="en-US" altLang="en-US"/>
              <a:pPr>
                <a:defRPr/>
              </a:pPr>
              <a:t>‹#›</a:t>
            </a:fld>
            <a:endParaRPr lang="en-US" altLang="en-US"/>
          </a:p>
        </p:txBody>
      </p:sp>
    </p:spTree>
    <p:extLst>
      <p:ext uri="{BB962C8B-B14F-4D97-AF65-F5344CB8AC3E}">
        <p14:creationId xmlns:p14="http://schemas.microsoft.com/office/powerpoint/2010/main" val="1783978563"/>
      </p:ext>
    </p:extLst>
  </p:cSld>
  <p:clrMapOvr>
    <a:masterClrMapping/>
  </p:clrMapOvr>
  <p:transition spd="slow">
    <p:push dir="u"/>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F8DA8B5-D09B-44F7-BBE7-92FED2836751}" type="slidenum">
              <a:rPr lang="en-US" altLang="en-US"/>
              <a:pPr>
                <a:defRPr/>
              </a:pPr>
              <a:t>‹#›</a:t>
            </a:fld>
            <a:endParaRPr lang="en-US" altLang="en-US"/>
          </a:p>
        </p:txBody>
      </p:sp>
    </p:spTree>
    <p:extLst>
      <p:ext uri="{BB962C8B-B14F-4D97-AF65-F5344CB8AC3E}">
        <p14:creationId xmlns:p14="http://schemas.microsoft.com/office/powerpoint/2010/main" val="1156523040"/>
      </p:ext>
    </p:extLst>
  </p:cSld>
  <p:clrMapOvr>
    <a:masterClrMapping/>
  </p:clrMapOvr>
  <p:transition spd="slow">
    <p:push dir="u"/>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8C73139-C95C-4C58-A1C2-DA6A68CB34C0}" type="slidenum">
              <a:rPr lang="en-US" altLang="en-US"/>
              <a:pPr>
                <a:defRPr/>
              </a:pPr>
              <a:t>‹#›</a:t>
            </a:fld>
            <a:endParaRPr lang="en-US" altLang="en-US"/>
          </a:p>
        </p:txBody>
      </p:sp>
    </p:spTree>
    <p:extLst>
      <p:ext uri="{BB962C8B-B14F-4D97-AF65-F5344CB8AC3E}">
        <p14:creationId xmlns:p14="http://schemas.microsoft.com/office/powerpoint/2010/main" val="92072157"/>
      </p:ext>
    </p:extLst>
  </p:cSld>
  <p:clrMapOvr>
    <a:masterClrMapping/>
  </p:clrMapOvr>
  <p:transition spd="slow">
    <p:push dir="u"/>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7F82FDC-F9A3-42B6-BE55-4F53888D7ECB}" type="slidenum">
              <a:rPr lang="en-US" altLang="en-US"/>
              <a:pPr>
                <a:defRPr/>
              </a:pPr>
              <a:t>‹#›</a:t>
            </a:fld>
            <a:endParaRPr lang="en-US" altLang="en-US"/>
          </a:p>
        </p:txBody>
      </p:sp>
    </p:spTree>
    <p:extLst>
      <p:ext uri="{BB962C8B-B14F-4D97-AF65-F5344CB8AC3E}">
        <p14:creationId xmlns:p14="http://schemas.microsoft.com/office/powerpoint/2010/main" val="3258501435"/>
      </p:ext>
    </p:extLst>
  </p:cSld>
  <p:clrMapOvr>
    <a:masterClrMapping/>
  </p:clrMapOvr>
  <p:transition spd="slow">
    <p:push dir="u"/>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5F6AF27-3B17-46B3-9D81-32CBFF361A98}" type="slidenum">
              <a:rPr lang="en-US" altLang="en-US"/>
              <a:pPr>
                <a:defRPr/>
              </a:pPr>
              <a:t>‹#›</a:t>
            </a:fld>
            <a:endParaRPr lang="en-US" altLang="en-US"/>
          </a:p>
        </p:txBody>
      </p:sp>
    </p:spTree>
    <p:extLst>
      <p:ext uri="{BB962C8B-B14F-4D97-AF65-F5344CB8AC3E}">
        <p14:creationId xmlns:p14="http://schemas.microsoft.com/office/powerpoint/2010/main" val="920312368"/>
      </p:ext>
    </p:extLst>
  </p:cSld>
  <p:clrMapOvr>
    <a:masterClrMapping/>
  </p:clrMapOvr>
  <p:transition spd="slow">
    <p:push dir="u"/>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C7B179B-EE22-4FBC-AD18-E65525B22E06}" type="slidenum">
              <a:rPr lang="en-US" altLang="en-US"/>
              <a:pPr>
                <a:defRPr/>
              </a:pPr>
              <a:t>‹#›</a:t>
            </a:fld>
            <a:endParaRPr lang="en-US" altLang="en-US"/>
          </a:p>
        </p:txBody>
      </p:sp>
    </p:spTree>
    <p:extLst>
      <p:ext uri="{BB962C8B-B14F-4D97-AF65-F5344CB8AC3E}">
        <p14:creationId xmlns:p14="http://schemas.microsoft.com/office/powerpoint/2010/main" val="2125877943"/>
      </p:ext>
    </p:extLst>
  </p:cSld>
  <p:clrMapOvr>
    <a:masterClrMapping/>
  </p:clrMapOvr>
  <p:transition spd="slow">
    <p:push dir="u"/>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3D89FA6-5CB6-4F5F-AAF3-A4F241C01C0F}" type="slidenum">
              <a:rPr lang="en-US" altLang="en-US"/>
              <a:pPr>
                <a:defRPr/>
              </a:pPr>
              <a:t>‹#›</a:t>
            </a:fld>
            <a:endParaRPr lang="en-US" altLang="en-US"/>
          </a:p>
        </p:txBody>
      </p:sp>
    </p:spTree>
    <p:extLst>
      <p:ext uri="{BB962C8B-B14F-4D97-AF65-F5344CB8AC3E}">
        <p14:creationId xmlns:p14="http://schemas.microsoft.com/office/powerpoint/2010/main" val="2072646400"/>
      </p:ext>
    </p:extLst>
  </p:cSld>
  <p:clrMapOvr>
    <a:masterClrMapping/>
  </p:clrMapOvr>
  <p:transition spd="slow">
    <p:push dir="u"/>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F11639F-E342-4E9D-B352-B5CBEBC71E0A}" type="slidenum">
              <a:rPr lang="en-US" altLang="en-US"/>
              <a:pPr>
                <a:defRPr/>
              </a:pPr>
              <a:t>‹#›</a:t>
            </a:fld>
            <a:endParaRPr lang="en-US" altLang="en-US"/>
          </a:p>
        </p:txBody>
      </p:sp>
    </p:spTree>
    <p:extLst>
      <p:ext uri="{BB962C8B-B14F-4D97-AF65-F5344CB8AC3E}">
        <p14:creationId xmlns:p14="http://schemas.microsoft.com/office/powerpoint/2010/main" val="2976904841"/>
      </p:ext>
    </p:extLst>
  </p:cSld>
  <p:clrMapOvr>
    <a:masterClrMapping/>
  </p:clrMapOvr>
  <p:transition spd="slow">
    <p:push dir="u"/>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1EBE0B-DA0E-45AC-8022-06E0B1D804CA}" type="slidenum">
              <a:rPr lang="en-US" altLang="en-US"/>
              <a:pPr>
                <a:defRPr/>
              </a:pPr>
              <a:t>‹#›</a:t>
            </a:fld>
            <a:endParaRPr lang="en-US" altLang="en-US"/>
          </a:p>
        </p:txBody>
      </p:sp>
    </p:spTree>
    <p:extLst>
      <p:ext uri="{BB962C8B-B14F-4D97-AF65-F5344CB8AC3E}">
        <p14:creationId xmlns:p14="http://schemas.microsoft.com/office/powerpoint/2010/main" val="2004183361"/>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4766734" y="273052"/>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B3144A-6E83-4632-8AEF-4845F2F757A4}" type="datetimeFigureOut">
              <a:rPr lang="ar-IQ" smtClean="0">
                <a:solidFill>
                  <a:prstClr val="black">
                    <a:tint val="75000"/>
                  </a:prstClr>
                </a:solidFill>
              </a:rPr>
              <a:pPr/>
              <a:t>03/02/1440</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55E8F208-4616-48E3-8A3C-1C42295E909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34153073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AEAEF41-2CF6-41A6-BD91-83724D15F37B}" type="slidenum">
              <a:rPr lang="en-US" altLang="en-US"/>
              <a:pPr>
                <a:defRPr/>
              </a:pPr>
              <a:t>‹#›</a:t>
            </a:fld>
            <a:endParaRPr lang="en-US" altLang="en-US"/>
          </a:p>
        </p:txBody>
      </p:sp>
    </p:spTree>
    <p:extLst>
      <p:ext uri="{BB962C8B-B14F-4D97-AF65-F5344CB8AC3E}">
        <p14:creationId xmlns:p14="http://schemas.microsoft.com/office/powerpoint/2010/main" val="3296661147"/>
      </p:ext>
    </p:extLst>
  </p:cSld>
  <p:clrMapOvr>
    <a:masterClrMapping/>
  </p:clrMapOvr>
  <p:transition spd="slow">
    <p:push dir="u"/>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B02CF4A-387D-42BD-917C-5FA5049A85EE}" type="slidenum">
              <a:rPr lang="en-US" altLang="en-US"/>
              <a:pPr>
                <a:defRPr/>
              </a:pPr>
              <a:t>‹#›</a:t>
            </a:fld>
            <a:endParaRPr lang="en-US" altLang="en-US"/>
          </a:p>
        </p:txBody>
      </p:sp>
    </p:spTree>
    <p:extLst>
      <p:ext uri="{BB962C8B-B14F-4D97-AF65-F5344CB8AC3E}">
        <p14:creationId xmlns:p14="http://schemas.microsoft.com/office/powerpoint/2010/main" val="1888094172"/>
      </p:ext>
    </p:extLst>
  </p:cSld>
  <p:clrMapOvr>
    <a:masterClrMapping/>
  </p:clrMapOvr>
  <p:transition spd="slow">
    <p:push dir="u"/>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238E9DA3-95A7-4D7C-975B-E07EC7D3FDDB}" type="slidenum">
              <a:rPr lang="en-US" altLang="en-US"/>
              <a:pPr>
                <a:defRPr/>
              </a:pPr>
              <a:t>‹#›</a:t>
            </a:fld>
            <a:endParaRPr lang="en-US" altLang="en-US"/>
          </a:p>
        </p:txBody>
      </p:sp>
    </p:spTree>
    <p:extLst>
      <p:ext uri="{BB962C8B-B14F-4D97-AF65-F5344CB8AC3E}">
        <p14:creationId xmlns:p14="http://schemas.microsoft.com/office/powerpoint/2010/main" val="4043004723"/>
      </p:ext>
    </p:extLst>
  </p:cSld>
  <p:clrMapOvr>
    <a:masterClrMapping/>
  </p:clrMapOvr>
  <p:transition spd="slow">
    <p:push dir="u"/>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F8DA8B5-D09B-44F7-BBE7-92FED2836751}" type="slidenum">
              <a:rPr lang="en-US" altLang="en-US"/>
              <a:pPr>
                <a:defRPr/>
              </a:pPr>
              <a:t>‹#›</a:t>
            </a:fld>
            <a:endParaRPr lang="en-US" altLang="en-US"/>
          </a:p>
        </p:txBody>
      </p:sp>
    </p:spTree>
    <p:extLst>
      <p:ext uri="{BB962C8B-B14F-4D97-AF65-F5344CB8AC3E}">
        <p14:creationId xmlns:p14="http://schemas.microsoft.com/office/powerpoint/2010/main" val="3057989981"/>
      </p:ext>
    </p:extLst>
  </p:cSld>
  <p:clrMapOvr>
    <a:masterClrMapping/>
  </p:clrMapOvr>
  <p:transition spd="slow">
    <p:push dir="u"/>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8C73139-C95C-4C58-A1C2-DA6A68CB34C0}" type="slidenum">
              <a:rPr lang="en-US" altLang="en-US"/>
              <a:pPr>
                <a:defRPr/>
              </a:pPr>
              <a:t>‹#›</a:t>
            </a:fld>
            <a:endParaRPr lang="en-US" altLang="en-US"/>
          </a:p>
        </p:txBody>
      </p:sp>
    </p:spTree>
    <p:extLst>
      <p:ext uri="{BB962C8B-B14F-4D97-AF65-F5344CB8AC3E}">
        <p14:creationId xmlns:p14="http://schemas.microsoft.com/office/powerpoint/2010/main" val="4100413355"/>
      </p:ext>
    </p:extLst>
  </p:cSld>
  <p:clrMapOvr>
    <a:masterClrMapping/>
  </p:clrMapOvr>
  <p:transition spd="slow">
    <p:push dir="u"/>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7F82FDC-F9A3-42B6-BE55-4F53888D7ECB}" type="slidenum">
              <a:rPr lang="en-US" altLang="en-US"/>
              <a:pPr>
                <a:defRPr/>
              </a:pPr>
              <a:t>‹#›</a:t>
            </a:fld>
            <a:endParaRPr lang="en-US" altLang="en-US"/>
          </a:p>
        </p:txBody>
      </p:sp>
    </p:spTree>
    <p:extLst>
      <p:ext uri="{BB962C8B-B14F-4D97-AF65-F5344CB8AC3E}">
        <p14:creationId xmlns:p14="http://schemas.microsoft.com/office/powerpoint/2010/main" val="1975075948"/>
      </p:ext>
    </p:extLst>
  </p:cSld>
  <p:clrMapOvr>
    <a:masterClrMapping/>
  </p:clrMapOvr>
  <p:transition spd="slow">
    <p:push dir="u"/>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5F6AF27-3B17-46B3-9D81-32CBFF361A98}" type="slidenum">
              <a:rPr lang="en-US" altLang="en-US"/>
              <a:pPr>
                <a:defRPr/>
              </a:pPr>
              <a:t>‹#›</a:t>
            </a:fld>
            <a:endParaRPr lang="en-US" altLang="en-US"/>
          </a:p>
        </p:txBody>
      </p:sp>
    </p:spTree>
    <p:extLst>
      <p:ext uri="{BB962C8B-B14F-4D97-AF65-F5344CB8AC3E}">
        <p14:creationId xmlns:p14="http://schemas.microsoft.com/office/powerpoint/2010/main" val="1254765330"/>
      </p:ext>
    </p:extLst>
  </p:cSld>
  <p:clrMapOvr>
    <a:masterClrMapping/>
  </p:clrMapOvr>
  <p:transition spd="slow">
    <p:push dir="u"/>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C7B179B-EE22-4FBC-AD18-E65525B22E06}" type="slidenum">
              <a:rPr lang="en-US" altLang="en-US"/>
              <a:pPr>
                <a:defRPr/>
              </a:pPr>
              <a:t>‹#›</a:t>
            </a:fld>
            <a:endParaRPr lang="en-US" altLang="en-US"/>
          </a:p>
        </p:txBody>
      </p:sp>
    </p:spTree>
    <p:extLst>
      <p:ext uri="{BB962C8B-B14F-4D97-AF65-F5344CB8AC3E}">
        <p14:creationId xmlns:p14="http://schemas.microsoft.com/office/powerpoint/2010/main" val="222813195"/>
      </p:ext>
    </p:extLst>
  </p:cSld>
  <p:clrMapOvr>
    <a:masterClrMapping/>
  </p:clrMapOvr>
  <p:transition spd="slow">
    <p:push dir="u"/>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3D89FA6-5CB6-4F5F-AAF3-A4F241C01C0F}" type="slidenum">
              <a:rPr lang="en-US" altLang="en-US"/>
              <a:pPr>
                <a:defRPr/>
              </a:pPr>
              <a:t>‹#›</a:t>
            </a:fld>
            <a:endParaRPr lang="en-US" altLang="en-US"/>
          </a:p>
        </p:txBody>
      </p:sp>
    </p:spTree>
    <p:extLst>
      <p:ext uri="{BB962C8B-B14F-4D97-AF65-F5344CB8AC3E}">
        <p14:creationId xmlns:p14="http://schemas.microsoft.com/office/powerpoint/2010/main" val="724091576"/>
      </p:ext>
    </p:extLst>
  </p:cSld>
  <p:clrMapOvr>
    <a:masterClrMapping/>
  </p:clrMapOvr>
  <p:transition spd="slow">
    <p:push dir="u"/>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F11639F-E342-4E9D-B352-B5CBEBC71E0A}" type="slidenum">
              <a:rPr lang="en-US" altLang="en-US"/>
              <a:pPr>
                <a:defRPr/>
              </a:pPr>
              <a:t>‹#›</a:t>
            </a:fld>
            <a:endParaRPr lang="en-US" altLang="en-US"/>
          </a:p>
        </p:txBody>
      </p:sp>
    </p:spTree>
    <p:extLst>
      <p:ext uri="{BB962C8B-B14F-4D97-AF65-F5344CB8AC3E}">
        <p14:creationId xmlns:p14="http://schemas.microsoft.com/office/powerpoint/2010/main" val="2647818276"/>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B3144A-6E83-4632-8AEF-4845F2F757A4}" type="datetimeFigureOut">
              <a:rPr lang="ar-IQ" smtClean="0">
                <a:solidFill>
                  <a:prstClr val="black">
                    <a:tint val="75000"/>
                  </a:prstClr>
                </a:solidFill>
              </a:rPr>
              <a:pPr/>
              <a:t>03/02/1440</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55E8F208-4616-48E3-8A3C-1C42295E909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70658199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1EBE0B-DA0E-45AC-8022-06E0B1D804CA}" type="slidenum">
              <a:rPr lang="en-US" altLang="en-US"/>
              <a:pPr>
                <a:defRPr/>
              </a:pPr>
              <a:t>‹#›</a:t>
            </a:fld>
            <a:endParaRPr lang="en-US" altLang="en-US"/>
          </a:p>
        </p:txBody>
      </p:sp>
    </p:spTree>
    <p:extLst>
      <p:ext uri="{BB962C8B-B14F-4D97-AF65-F5344CB8AC3E}">
        <p14:creationId xmlns:p14="http://schemas.microsoft.com/office/powerpoint/2010/main" val="3453644855"/>
      </p:ext>
    </p:extLst>
  </p:cSld>
  <p:clrMapOvr>
    <a:masterClrMapping/>
  </p:clrMapOvr>
  <p:transition spd="slow">
    <p:push dir="u"/>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AEAEF41-2CF6-41A6-BD91-83724D15F37B}" type="slidenum">
              <a:rPr lang="en-US" altLang="en-US"/>
              <a:pPr>
                <a:defRPr/>
              </a:pPr>
              <a:t>‹#›</a:t>
            </a:fld>
            <a:endParaRPr lang="en-US" altLang="en-US"/>
          </a:p>
        </p:txBody>
      </p:sp>
    </p:spTree>
    <p:extLst>
      <p:ext uri="{BB962C8B-B14F-4D97-AF65-F5344CB8AC3E}">
        <p14:creationId xmlns:p14="http://schemas.microsoft.com/office/powerpoint/2010/main" val="1692435194"/>
      </p:ext>
    </p:extLst>
  </p:cSld>
  <p:clrMapOvr>
    <a:masterClrMapping/>
  </p:clrMapOvr>
  <p:transition spd="slow">
    <p:push dir="u"/>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B02CF4A-387D-42BD-917C-5FA5049A85EE}" type="slidenum">
              <a:rPr lang="en-US" altLang="en-US"/>
              <a:pPr>
                <a:defRPr/>
              </a:pPr>
              <a:t>‹#›</a:t>
            </a:fld>
            <a:endParaRPr lang="en-US" altLang="en-US"/>
          </a:p>
        </p:txBody>
      </p:sp>
    </p:spTree>
    <p:extLst>
      <p:ext uri="{BB962C8B-B14F-4D97-AF65-F5344CB8AC3E}">
        <p14:creationId xmlns:p14="http://schemas.microsoft.com/office/powerpoint/2010/main" val="1613234435"/>
      </p:ext>
    </p:extLst>
  </p:cSld>
  <p:clrMapOvr>
    <a:masterClrMapping/>
  </p:clrMapOvr>
  <p:transition spd="slow">
    <p:push dir="u"/>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238E9DA3-95A7-4D7C-975B-E07EC7D3FDDB}" type="slidenum">
              <a:rPr lang="en-US" altLang="en-US"/>
              <a:pPr>
                <a:defRPr/>
              </a:pPr>
              <a:t>‹#›</a:t>
            </a:fld>
            <a:endParaRPr lang="en-US" altLang="en-US"/>
          </a:p>
        </p:txBody>
      </p:sp>
    </p:spTree>
    <p:extLst>
      <p:ext uri="{BB962C8B-B14F-4D97-AF65-F5344CB8AC3E}">
        <p14:creationId xmlns:p14="http://schemas.microsoft.com/office/powerpoint/2010/main" val="958681698"/>
      </p:ext>
    </p:extLst>
  </p:cSld>
  <p:clrMapOvr>
    <a:masterClrMapping/>
  </p:clrMapOvr>
  <p:transition spd="slow">
    <p:push dir="u"/>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F8DA8B5-D09B-44F7-BBE7-92FED2836751}" type="slidenum">
              <a:rPr lang="en-US" altLang="en-US"/>
              <a:pPr>
                <a:defRPr/>
              </a:pPr>
              <a:t>‹#›</a:t>
            </a:fld>
            <a:endParaRPr lang="en-US" altLang="en-US"/>
          </a:p>
        </p:txBody>
      </p:sp>
    </p:spTree>
    <p:extLst>
      <p:ext uri="{BB962C8B-B14F-4D97-AF65-F5344CB8AC3E}">
        <p14:creationId xmlns:p14="http://schemas.microsoft.com/office/powerpoint/2010/main" val="88864388"/>
      </p:ext>
    </p:extLst>
  </p:cSld>
  <p:clrMapOvr>
    <a:masterClrMapping/>
  </p:clrMapOvr>
  <p:transition spd="slow">
    <p:push dir="u"/>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8C73139-C95C-4C58-A1C2-DA6A68CB34C0}" type="slidenum">
              <a:rPr lang="en-US" altLang="en-US"/>
              <a:pPr>
                <a:defRPr/>
              </a:pPr>
              <a:t>‹#›</a:t>
            </a:fld>
            <a:endParaRPr lang="en-US" altLang="en-US"/>
          </a:p>
        </p:txBody>
      </p:sp>
    </p:spTree>
    <p:extLst>
      <p:ext uri="{BB962C8B-B14F-4D97-AF65-F5344CB8AC3E}">
        <p14:creationId xmlns:p14="http://schemas.microsoft.com/office/powerpoint/2010/main" val="3275060592"/>
      </p:ext>
    </p:extLst>
  </p:cSld>
  <p:clrMapOvr>
    <a:masterClrMapping/>
  </p:clrMapOvr>
  <p:transition spd="slow">
    <p:push dir="u"/>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7F82FDC-F9A3-42B6-BE55-4F53888D7ECB}" type="slidenum">
              <a:rPr lang="en-US" altLang="en-US"/>
              <a:pPr>
                <a:defRPr/>
              </a:pPr>
              <a:t>‹#›</a:t>
            </a:fld>
            <a:endParaRPr lang="en-US" altLang="en-US"/>
          </a:p>
        </p:txBody>
      </p:sp>
    </p:spTree>
    <p:extLst>
      <p:ext uri="{BB962C8B-B14F-4D97-AF65-F5344CB8AC3E}">
        <p14:creationId xmlns:p14="http://schemas.microsoft.com/office/powerpoint/2010/main" val="2493577767"/>
      </p:ext>
    </p:extLst>
  </p:cSld>
  <p:clrMapOvr>
    <a:masterClrMapping/>
  </p:clrMapOvr>
  <p:transition spd="slow">
    <p:push dir="u"/>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5F6AF27-3B17-46B3-9D81-32CBFF361A98}" type="slidenum">
              <a:rPr lang="en-US" altLang="en-US"/>
              <a:pPr>
                <a:defRPr/>
              </a:pPr>
              <a:t>‹#›</a:t>
            </a:fld>
            <a:endParaRPr lang="en-US" altLang="en-US"/>
          </a:p>
        </p:txBody>
      </p:sp>
    </p:spTree>
    <p:extLst>
      <p:ext uri="{BB962C8B-B14F-4D97-AF65-F5344CB8AC3E}">
        <p14:creationId xmlns:p14="http://schemas.microsoft.com/office/powerpoint/2010/main" val="3417503728"/>
      </p:ext>
    </p:extLst>
  </p:cSld>
  <p:clrMapOvr>
    <a:masterClrMapping/>
  </p:clrMapOvr>
  <p:transition spd="slow">
    <p:push dir="u"/>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C7B179B-EE22-4FBC-AD18-E65525B22E06}" type="slidenum">
              <a:rPr lang="en-US" altLang="en-US"/>
              <a:pPr>
                <a:defRPr/>
              </a:pPr>
              <a:t>‹#›</a:t>
            </a:fld>
            <a:endParaRPr lang="en-US" altLang="en-US"/>
          </a:p>
        </p:txBody>
      </p:sp>
    </p:spTree>
    <p:extLst>
      <p:ext uri="{BB962C8B-B14F-4D97-AF65-F5344CB8AC3E}">
        <p14:creationId xmlns:p14="http://schemas.microsoft.com/office/powerpoint/2010/main" val="3563530217"/>
      </p:ext>
    </p:extLst>
  </p:cSld>
  <p:clrMapOvr>
    <a:masterClrMapping/>
  </p:clrMapOvr>
  <p:transition spd="slow">
    <p:push dir="u"/>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3D89FA6-5CB6-4F5F-AAF3-A4F241C01C0F}" type="slidenum">
              <a:rPr lang="en-US" altLang="en-US"/>
              <a:pPr>
                <a:defRPr/>
              </a:pPr>
              <a:t>‹#›</a:t>
            </a:fld>
            <a:endParaRPr lang="en-US" altLang="en-US"/>
          </a:p>
        </p:txBody>
      </p:sp>
    </p:spTree>
    <p:extLst>
      <p:ext uri="{BB962C8B-B14F-4D97-AF65-F5344CB8AC3E}">
        <p14:creationId xmlns:p14="http://schemas.microsoft.com/office/powerpoint/2010/main" val="3324182116"/>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8737600" y="6356352"/>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fld id="{12B3144A-6E83-4632-8AEF-4845F2F757A4}" type="datetimeFigureOut">
              <a:rPr lang="ar-IQ" smtClean="0">
                <a:solidFill>
                  <a:prstClr val="black">
                    <a:tint val="75000"/>
                  </a:prstClr>
                </a:solidFill>
              </a:rPr>
              <a:pPr rtl="1"/>
              <a:t>03/02/1440</a:t>
            </a:fld>
            <a:endParaRPr lang="ar-IQ">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endParaRPr lang="ar-IQ">
              <a:solidFill>
                <a:prstClr val="black">
                  <a:tint val="75000"/>
                </a:prstClr>
              </a:solidFill>
            </a:endParaRPr>
          </a:p>
        </p:txBody>
      </p:sp>
      <p:sp>
        <p:nvSpPr>
          <p:cNvPr id="6" name="Slide Number Placeholder 5"/>
          <p:cNvSpPr>
            <a:spLocks noGrp="1"/>
          </p:cNvSpPr>
          <p:nvPr>
            <p:ph type="sldNum" sz="quarter" idx="4"/>
          </p:nvPr>
        </p:nvSpPr>
        <p:spPr>
          <a:xfrm>
            <a:off x="609600" y="6356352"/>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fld id="{55E8F208-4616-48E3-8A3C-1C42295E9093}"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0101018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eaLnBrk="0" fontAlgn="base" hangingPunct="0">
              <a:spcBef>
                <a:spcPct val="0"/>
              </a:spcBef>
              <a:spcAft>
                <a:spcPct val="0"/>
              </a:spcAft>
              <a:defRPr/>
            </a:pPr>
            <a:fld id="{417A7DBF-38A6-44C3-ACBC-DCA443D5EF84}" type="slidenum">
              <a:rPr lang="en-US" altLang="en-US">
                <a:latin typeface="Times New Roman" panose="02020603050405020304" pitchFamily="18" charset="0"/>
              </a:rPr>
              <a:pPr eaLnBrk="0" fontAlgn="base" hangingPunct="0">
                <a:spcBef>
                  <a:spcPct val="0"/>
                </a:spcBef>
                <a:spcAft>
                  <a:spcPct val="0"/>
                </a:spcAft>
                <a:defRPr/>
              </a:pPr>
              <a:t>‹#›</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26463215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spd="slow">
    <p:push dir="u"/>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eaLnBrk="0" fontAlgn="base" hangingPunct="0">
              <a:spcBef>
                <a:spcPct val="0"/>
              </a:spcBef>
              <a:spcAft>
                <a:spcPct val="0"/>
              </a:spcAft>
              <a:defRPr/>
            </a:pPr>
            <a:fld id="{417A7DBF-38A6-44C3-ACBC-DCA443D5EF84}" type="slidenum">
              <a:rPr lang="en-US" altLang="en-US">
                <a:latin typeface="Times New Roman" panose="02020603050405020304" pitchFamily="18" charset="0"/>
              </a:rPr>
              <a:pPr eaLnBrk="0" fontAlgn="base" hangingPunct="0">
                <a:spcBef>
                  <a:spcPct val="0"/>
                </a:spcBef>
                <a:spcAft>
                  <a:spcPct val="0"/>
                </a:spcAft>
                <a:defRPr/>
              </a:pPr>
              <a:t>‹#›</a:t>
            </a:fld>
            <a:endParaRPr lang="en-US" altLang="en-US">
              <a:latin typeface="Times New Roman" panose="02020603050405020304" pitchFamily="18" charset="0"/>
            </a:endParaRPr>
          </a:p>
        </p:txBody>
      </p:sp>
    </p:spTree>
    <p:extLst>
      <p:ext uri="{BB962C8B-B14F-4D97-AF65-F5344CB8AC3E}">
        <p14:creationId xmlns:p14="http://schemas.microsoft.com/office/powerpoint/2010/main" val="537487948"/>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spd="slow">
    <p:push dir="u"/>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eaLnBrk="0" fontAlgn="base" hangingPunct="0">
              <a:spcBef>
                <a:spcPct val="0"/>
              </a:spcBef>
              <a:spcAft>
                <a:spcPct val="0"/>
              </a:spcAft>
              <a:defRPr/>
            </a:pPr>
            <a:fld id="{417A7DBF-38A6-44C3-ACBC-DCA443D5EF84}" type="slidenum">
              <a:rPr lang="en-US" altLang="en-US">
                <a:latin typeface="Times New Roman" panose="02020603050405020304" pitchFamily="18" charset="0"/>
              </a:rPr>
              <a:pPr eaLnBrk="0" fontAlgn="base" hangingPunct="0">
                <a:spcBef>
                  <a:spcPct val="0"/>
                </a:spcBef>
                <a:spcAft>
                  <a:spcPct val="0"/>
                </a:spcAft>
                <a:defRPr/>
              </a:pPr>
              <a:t>‹#›</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05871398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spd="slow">
    <p:push dir="u"/>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eaLnBrk="0" fontAlgn="base" hangingPunct="0">
              <a:spcBef>
                <a:spcPct val="0"/>
              </a:spcBef>
              <a:spcAft>
                <a:spcPct val="0"/>
              </a:spcAft>
              <a:defRPr/>
            </a:pPr>
            <a:fld id="{417A7DBF-38A6-44C3-ACBC-DCA443D5EF84}" type="slidenum">
              <a:rPr lang="en-US" altLang="en-US">
                <a:latin typeface="Times New Roman" panose="02020603050405020304" pitchFamily="18" charset="0"/>
              </a:rPr>
              <a:pPr eaLnBrk="0" fontAlgn="base" hangingPunct="0">
                <a:spcBef>
                  <a:spcPct val="0"/>
                </a:spcBef>
                <a:spcAft>
                  <a:spcPct val="0"/>
                </a:spcAft>
                <a:defRPr/>
              </a:pPr>
              <a:t>‹#›</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85108712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spd="slow">
    <p:push dir="u"/>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eaLnBrk="0" fontAlgn="base" hangingPunct="0">
              <a:spcBef>
                <a:spcPct val="0"/>
              </a:spcBef>
              <a:spcAft>
                <a:spcPct val="0"/>
              </a:spcAft>
              <a:defRPr/>
            </a:pPr>
            <a:fld id="{417A7DBF-38A6-44C3-ACBC-DCA443D5EF84}" type="slidenum">
              <a:rPr lang="en-US" altLang="en-US">
                <a:latin typeface="Times New Roman" panose="02020603050405020304" pitchFamily="18" charset="0"/>
              </a:rPr>
              <a:pPr eaLnBrk="0" fontAlgn="base" hangingPunct="0">
                <a:spcBef>
                  <a:spcPct val="0"/>
                </a:spcBef>
                <a:spcAft>
                  <a:spcPct val="0"/>
                </a:spcAft>
                <a:defRPr/>
              </a:pPr>
              <a:t>‹#›</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80158943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spd="slow">
    <p:push dir="u"/>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eaLnBrk="0" fontAlgn="base" hangingPunct="0">
              <a:spcBef>
                <a:spcPct val="0"/>
              </a:spcBef>
              <a:spcAft>
                <a:spcPct val="0"/>
              </a:spcAft>
              <a:defRPr/>
            </a:pPr>
            <a:fld id="{417A7DBF-38A6-44C3-ACBC-DCA443D5EF84}" type="slidenum">
              <a:rPr lang="en-US" altLang="en-US">
                <a:latin typeface="Times New Roman" panose="02020603050405020304" pitchFamily="18" charset="0"/>
              </a:rPr>
              <a:pPr eaLnBrk="0" fontAlgn="base" hangingPunct="0">
                <a:spcBef>
                  <a:spcPct val="0"/>
                </a:spcBef>
                <a:spcAft>
                  <a:spcPct val="0"/>
                </a:spcAft>
                <a:defRPr/>
              </a:pPr>
              <a:t>‹#›</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871217590"/>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spd="slow">
    <p:push dir="u"/>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2" y="0"/>
            <a:ext cx="11305119" cy="6173788"/>
            <a:chOff x="0" y="0"/>
            <a:chExt cx="5341" cy="3889"/>
          </a:xfrm>
        </p:grpSpPr>
        <p:sp>
          <p:nvSpPr>
            <p:cNvPr id="15363" name="Freeform 3"/>
            <p:cNvSpPr>
              <a:spLocks/>
            </p:cNvSpPr>
            <p:nvPr/>
          </p:nvSpPr>
          <p:spPr bwMode="auto">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a:noFill/>
              <a:round/>
              <a:headEnd type="none" w="sm" len="sm"/>
              <a:tailEnd type="none" w="sm" len="sm"/>
            </a:ln>
            <a:effectLst/>
          </p:spPr>
          <p:txBody>
            <a:bodyPr/>
            <a:lstStyle/>
            <a:p>
              <a:pPr fontAlgn="base">
                <a:spcBef>
                  <a:spcPct val="0"/>
                </a:spcBef>
                <a:spcAft>
                  <a:spcPct val="0"/>
                </a:spcAft>
              </a:pPr>
              <a:endParaRPr lang="ar-IQ" sz="2400" smtClean="0">
                <a:solidFill>
                  <a:srgbClr val="FFFFFF"/>
                </a:solidFill>
              </a:endParaRPr>
            </a:p>
          </p:txBody>
        </p:sp>
        <p:sp>
          <p:nvSpPr>
            <p:cNvPr id="15364" name="Freeform 4"/>
            <p:cNvSpPr>
              <a:spLocks/>
            </p:cNvSpPr>
            <p:nvPr/>
          </p:nvSpPr>
          <p:spPr bwMode="auto">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a:noFill/>
              <a:round/>
              <a:headEnd type="none" w="sm" len="sm"/>
              <a:tailEnd type="none" w="sm" len="sm"/>
            </a:ln>
            <a:effectLst/>
          </p:spPr>
          <p:txBody>
            <a:bodyPr/>
            <a:lstStyle/>
            <a:p>
              <a:pPr fontAlgn="base">
                <a:spcBef>
                  <a:spcPct val="0"/>
                </a:spcBef>
                <a:spcAft>
                  <a:spcPct val="0"/>
                </a:spcAft>
              </a:pPr>
              <a:endParaRPr lang="ar-IQ" sz="2400" smtClean="0">
                <a:solidFill>
                  <a:srgbClr val="FFFFFF"/>
                </a:solidFill>
              </a:endParaRPr>
            </a:p>
          </p:txBody>
        </p:sp>
        <p:sp>
          <p:nvSpPr>
            <p:cNvPr id="15365" name="Freeform 5"/>
            <p:cNvSpPr>
              <a:spLocks/>
            </p:cNvSpPr>
            <p:nvPr/>
          </p:nvSpPr>
          <p:spPr bwMode="auto">
            <a:xfrm>
              <a:off x="2187" y="0"/>
              <a:ext cx="2859"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a:noFill/>
              <a:round/>
              <a:headEnd type="none" w="sm" len="sm"/>
              <a:tailEnd type="none" w="sm" len="sm"/>
            </a:ln>
            <a:effectLst/>
          </p:spPr>
          <p:txBody>
            <a:bodyPr/>
            <a:lstStyle/>
            <a:p>
              <a:pPr fontAlgn="base">
                <a:spcBef>
                  <a:spcPct val="0"/>
                </a:spcBef>
                <a:spcAft>
                  <a:spcPct val="0"/>
                </a:spcAft>
              </a:pPr>
              <a:endParaRPr lang="ar-IQ" sz="2400" smtClean="0">
                <a:solidFill>
                  <a:srgbClr val="FFFFFF"/>
                </a:solidFill>
              </a:endParaRPr>
            </a:p>
          </p:txBody>
        </p:sp>
        <p:sp>
          <p:nvSpPr>
            <p:cNvPr id="15366" name="Freeform 6"/>
            <p:cNvSpPr>
              <a:spLocks/>
            </p:cNvSpPr>
            <p:nvPr/>
          </p:nvSpPr>
          <p:spPr bwMode="auto">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a:noFill/>
              <a:round/>
              <a:headEnd type="none" w="sm" len="sm"/>
              <a:tailEnd type="none" w="sm" len="sm"/>
            </a:ln>
            <a:effectLst/>
          </p:spPr>
          <p:txBody>
            <a:bodyPr/>
            <a:lstStyle/>
            <a:p>
              <a:pPr fontAlgn="base">
                <a:spcBef>
                  <a:spcPct val="0"/>
                </a:spcBef>
                <a:spcAft>
                  <a:spcPct val="0"/>
                </a:spcAft>
              </a:pPr>
              <a:endParaRPr lang="ar-IQ" sz="2400" smtClean="0">
                <a:solidFill>
                  <a:srgbClr val="FFFFFF"/>
                </a:solidFill>
              </a:endParaRPr>
            </a:p>
          </p:txBody>
        </p:sp>
      </p:grpSp>
      <p:sp>
        <p:nvSpPr>
          <p:cNvPr id="15367" name="Rectangle 7"/>
          <p:cNvSpPr>
            <a:spLocks noGrp="1" noChangeArrowheads="1"/>
          </p:cNvSpPr>
          <p:nvPr>
            <p:ph type="title"/>
          </p:nvPr>
        </p:nvSpPr>
        <p:spPr bwMode="auto">
          <a:xfrm>
            <a:off x="914400" y="228600"/>
            <a:ext cx="1036320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5368" name="Rectangle 8"/>
          <p:cNvSpPr>
            <a:spLocks noGrp="1" noChangeArrowheads="1"/>
          </p:cNvSpPr>
          <p:nvPr>
            <p:ph type="dt" sz="half" idx="2"/>
          </p:nvPr>
        </p:nvSpPr>
        <p:spPr bwMode="auto">
          <a:xfrm>
            <a:off x="914400" y="6248400"/>
            <a:ext cx="2540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spcBef>
                <a:spcPct val="50000"/>
              </a:spcBef>
              <a:defRPr sz="1400"/>
            </a:lvl1pPr>
          </a:lstStyle>
          <a:p>
            <a:pPr fontAlgn="base">
              <a:spcAft>
                <a:spcPct val="0"/>
              </a:spcAft>
            </a:pPr>
            <a:endParaRPr lang="en-US" dirty="0" smtClean="0">
              <a:solidFill>
                <a:srgbClr val="FFFFFF"/>
              </a:solidFill>
            </a:endParaRPr>
          </a:p>
        </p:txBody>
      </p:sp>
      <p:sp>
        <p:nvSpPr>
          <p:cNvPr id="15369" name="Rectangle 9"/>
          <p:cNvSpPr>
            <a:spLocks noGrp="1" noChangeArrowheads="1"/>
          </p:cNvSpPr>
          <p:nvPr>
            <p:ph type="ftr" sz="quarter" idx="3"/>
          </p:nvPr>
        </p:nvSpPr>
        <p:spPr bwMode="auto">
          <a:xfrm>
            <a:off x="4165600" y="6248400"/>
            <a:ext cx="3860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a:spcBef>
                <a:spcPct val="50000"/>
              </a:spcBef>
              <a:defRPr sz="1400"/>
            </a:lvl1pPr>
          </a:lstStyle>
          <a:p>
            <a:pPr fontAlgn="base">
              <a:spcAft>
                <a:spcPct val="0"/>
              </a:spcAft>
            </a:pPr>
            <a:endParaRPr lang="en-US" dirty="0" smtClean="0">
              <a:solidFill>
                <a:srgbClr val="FFFFFF"/>
              </a:solidFill>
            </a:endParaRPr>
          </a:p>
        </p:txBody>
      </p:sp>
      <p:sp>
        <p:nvSpPr>
          <p:cNvPr id="15370" name="Rectangle 10"/>
          <p:cNvSpPr>
            <a:spLocks noGrp="1" noChangeArrowheads="1"/>
          </p:cNvSpPr>
          <p:nvPr>
            <p:ph type="sldNum" sz="quarter" idx="4"/>
          </p:nvPr>
        </p:nvSpPr>
        <p:spPr bwMode="auto">
          <a:xfrm>
            <a:off x="8737600" y="6248400"/>
            <a:ext cx="2540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spcBef>
                <a:spcPct val="50000"/>
              </a:spcBef>
              <a:defRPr sz="1400"/>
            </a:lvl1pPr>
          </a:lstStyle>
          <a:p>
            <a:pPr fontAlgn="base">
              <a:spcAft>
                <a:spcPct val="0"/>
              </a:spcAft>
            </a:pPr>
            <a:fld id="{B9A8B5BD-6EFE-480F-8E01-8A5374A69D77}" type="slidenum">
              <a:rPr lang="en-US" smtClean="0">
                <a:solidFill>
                  <a:srgbClr val="FFFFFF"/>
                </a:solidFill>
              </a:rPr>
              <a:pPr fontAlgn="base">
                <a:spcAft>
                  <a:spcPct val="0"/>
                </a:spcAft>
              </a:pPr>
              <a:t>‹#›</a:t>
            </a:fld>
            <a:endParaRPr lang="en-US" dirty="0" smtClean="0">
              <a:solidFill>
                <a:srgbClr val="FFFFFF"/>
              </a:solidFill>
            </a:endParaRPr>
          </a:p>
        </p:txBody>
      </p:sp>
      <p:sp>
        <p:nvSpPr>
          <p:cNvPr id="15371" name="Rectangle 11"/>
          <p:cNvSpPr>
            <a:spLocks noGrp="1" noChangeArrowheads="1"/>
          </p:cNvSpPr>
          <p:nvPr>
            <p:ph type="body" idx="1"/>
          </p:nvPr>
        </p:nvSpPr>
        <p:spPr bwMode="auto">
          <a:xfrm>
            <a:off x="914400" y="1641477"/>
            <a:ext cx="10363200" cy="4454525"/>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4254555683"/>
      </p:ext>
    </p:extLst>
  </p:cSld>
  <p:clrMap bg1="dk2" tx1="lt1" bg2="dk1"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fontAlgn="base">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2"/>
        </a:buClr>
        <a:buSzPct val="7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914401" y="463552"/>
            <a:ext cx="10361084" cy="1433513"/>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1027" name="Rectangle 2"/>
          <p:cNvSpPr>
            <a:spLocks noGrp="1" noChangeArrowheads="1"/>
          </p:cNvSpPr>
          <p:nvPr>
            <p:ph type="body" idx="1"/>
          </p:nvPr>
        </p:nvSpPr>
        <p:spPr bwMode="auto">
          <a:xfrm>
            <a:off x="914401" y="1981201"/>
            <a:ext cx="10361084" cy="4113213"/>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Text Box 3"/>
          <p:cNvSpPr txBox="1">
            <a:spLocks noChangeArrowheads="1"/>
          </p:cNvSpPr>
          <p:nvPr/>
        </p:nvSpPr>
        <p:spPr bwMode="auto">
          <a:xfrm>
            <a:off x="914400" y="6248402"/>
            <a:ext cx="2540000" cy="460375"/>
          </a:xfrm>
          <a:prstGeom prst="rect">
            <a:avLst/>
          </a:prstGeom>
          <a:noFill/>
          <a:ln w="9525">
            <a:noFill/>
            <a:round/>
            <a:headEnd/>
            <a:tailEnd/>
          </a:ln>
          <a:effectLst/>
        </p:spPr>
        <p:txBody>
          <a:bodyPr wrap="none" anchor="ctr"/>
          <a:lstStyle/>
          <a:p>
            <a:pPr defTabSz="449263" eaLnBrk="0" fontAlgn="base" hangingPunct="0">
              <a:spcBef>
                <a:spcPct val="0"/>
              </a:spcBef>
              <a:spcAft>
                <a:spcPct val="0"/>
              </a:spcAft>
              <a:buClr>
                <a:srgbClr val="000000"/>
              </a:buClr>
              <a:buSzPct val="100000"/>
              <a:buFont typeface="Times New Roman" pitchFamily="16" charset="0"/>
              <a:buNone/>
              <a:defRPr/>
            </a:pPr>
            <a:endParaRPr lang="en-US" sz="2400" dirty="0">
              <a:solidFill>
                <a:srgbClr val="FFFFFF"/>
              </a:solidFill>
            </a:endParaRPr>
          </a:p>
        </p:txBody>
      </p:sp>
      <p:sp>
        <p:nvSpPr>
          <p:cNvPr id="1028" name="Text Box 4"/>
          <p:cNvSpPr txBox="1">
            <a:spLocks noChangeArrowheads="1"/>
          </p:cNvSpPr>
          <p:nvPr/>
        </p:nvSpPr>
        <p:spPr bwMode="auto">
          <a:xfrm>
            <a:off x="4165600" y="6248402"/>
            <a:ext cx="3860800" cy="460375"/>
          </a:xfrm>
          <a:prstGeom prst="rect">
            <a:avLst/>
          </a:prstGeom>
          <a:noFill/>
          <a:ln w="9525">
            <a:noFill/>
            <a:round/>
            <a:headEnd/>
            <a:tailEnd/>
          </a:ln>
          <a:effectLst/>
        </p:spPr>
        <p:txBody>
          <a:bodyPr wrap="none" anchor="ctr"/>
          <a:lstStyle/>
          <a:p>
            <a:pPr defTabSz="449263" eaLnBrk="0" fontAlgn="base" hangingPunct="0">
              <a:spcBef>
                <a:spcPct val="0"/>
              </a:spcBef>
              <a:spcAft>
                <a:spcPct val="0"/>
              </a:spcAft>
              <a:buClr>
                <a:srgbClr val="000000"/>
              </a:buClr>
              <a:buSzPct val="100000"/>
              <a:buFont typeface="Times New Roman" pitchFamily="16" charset="0"/>
              <a:buNone/>
              <a:defRPr/>
            </a:pPr>
            <a:endParaRPr lang="en-US" sz="2400" dirty="0">
              <a:solidFill>
                <a:srgbClr val="FFFFFF"/>
              </a:solidFill>
            </a:endParaRPr>
          </a:p>
        </p:txBody>
      </p:sp>
      <p:sp>
        <p:nvSpPr>
          <p:cNvPr id="1029" name="Rectangle 5"/>
          <p:cNvSpPr>
            <a:spLocks noGrp="1" noChangeArrowheads="1"/>
          </p:cNvSpPr>
          <p:nvPr>
            <p:ph type="sldNum"/>
          </p:nvPr>
        </p:nvSpPr>
        <p:spPr bwMode="auto">
          <a:xfrm>
            <a:off x="8737601" y="6248402"/>
            <a:ext cx="2537884"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defRPr sz="1400">
                <a:solidFill>
                  <a:srgbClr val="000000"/>
                </a:solidFill>
              </a:defRPr>
            </a:lvl1pPr>
          </a:lstStyle>
          <a:p>
            <a:pPr defTabSz="449263" eaLnBrk="0" fontAlgn="base" hangingPunct="0">
              <a:spcBef>
                <a:spcPct val="0"/>
              </a:spcBef>
              <a:spcAft>
                <a:spcPct val="0"/>
              </a:spcAft>
              <a:buClr>
                <a:srgbClr val="000000"/>
              </a:buClr>
              <a:buSzPct val="100000"/>
            </a:pPr>
            <a:fld id="{9A3A39A0-F7DC-4757-9019-6D7FD7F41F72}" type="slidenum">
              <a:rPr lang="en-US" smtClean="0"/>
              <a:pPr defTabSz="449263" eaLnBrk="0" fontAlgn="base" hangingPunct="0">
                <a:spcBef>
                  <a:spcPct val="0"/>
                </a:spcBef>
                <a:spcAft>
                  <a:spcPct val="0"/>
                </a:spcAft>
                <a:buClr>
                  <a:srgbClr val="000000"/>
                </a:buClr>
                <a:buSzPct val="100000"/>
              </a:pPr>
              <a:t>‹#›</a:t>
            </a:fld>
            <a:endParaRPr lang="en-US" dirty="0" smtClean="0"/>
          </a:p>
        </p:txBody>
      </p:sp>
    </p:spTree>
    <p:extLst>
      <p:ext uri="{BB962C8B-B14F-4D97-AF65-F5344CB8AC3E}">
        <p14:creationId xmlns:p14="http://schemas.microsoft.com/office/powerpoint/2010/main" val="4011993175"/>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ヒラギノ角ゴ Pro W3" pitchFamily="-111" charset="-128"/>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pitchFamily="-111" charset="0"/>
          <a:ea typeface="ヒラギノ角ゴ Pro W3" pitchFamily="-111" charset="-128"/>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pitchFamily="-111" charset="0"/>
          <a:ea typeface="ヒラギノ角ゴ Pro W3" pitchFamily="-111" charset="-128"/>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pitchFamily="-111" charset="0"/>
          <a:ea typeface="ヒラギノ角ゴ Pro W3" pitchFamily="-111" charset="-128"/>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pitchFamily="-111" charset="0"/>
          <a:ea typeface="ヒラギノ角ゴ Pro W3" pitchFamily="-111" charset="-128"/>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pitchFamily="-111" charset="0"/>
          <a:ea typeface="ヒラギノ角ゴ Pro W3" pitchFamily="-111" charset="-128"/>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pitchFamily="-111" charset="0"/>
          <a:ea typeface="ヒラギノ角ゴ Pro W3" pitchFamily="-111" charset="-128"/>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pitchFamily="-111" charset="0"/>
          <a:ea typeface="ヒラギノ角ゴ Pro W3" pitchFamily="-111" charset="-128"/>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pitchFamily="-111" charset="0"/>
          <a:ea typeface="ヒラギノ角ゴ Pro W3" pitchFamily="-111" charset="-128"/>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ヒラギノ角ゴ Pro W3" pitchFamily="-111"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ea typeface="ヒラギノ角ゴ Pro W3" pitchFamily="-111" charset="-128"/>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ヒラギノ角ゴ Pro W3" pitchFamily="-111" charset="-128"/>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ヒラギノ角ゴ Pro W3" pitchFamily="-111" charset="-128"/>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ヒラギノ角ゴ Pro W3" pitchFamily="-111" charset="-128"/>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ヒラギノ角ゴ Pro W3" pitchFamily="-111" charset="-128"/>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ヒラギノ角ゴ Pro W3" pitchFamily="-111" charset="-128"/>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ヒラギノ角ゴ Pro W3" pitchFamily="-111" charset="-128"/>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ヒラギノ角ゴ Pro W3"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914401" y="463552"/>
            <a:ext cx="10361084" cy="1433513"/>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1027" name="Rectangle 2"/>
          <p:cNvSpPr>
            <a:spLocks noGrp="1" noChangeArrowheads="1"/>
          </p:cNvSpPr>
          <p:nvPr>
            <p:ph type="body" idx="1"/>
          </p:nvPr>
        </p:nvSpPr>
        <p:spPr bwMode="auto">
          <a:xfrm>
            <a:off x="914401" y="1981201"/>
            <a:ext cx="10361084" cy="4113213"/>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Text Box 3"/>
          <p:cNvSpPr txBox="1">
            <a:spLocks noChangeArrowheads="1"/>
          </p:cNvSpPr>
          <p:nvPr/>
        </p:nvSpPr>
        <p:spPr bwMode="auto">
          <a:xfrm>
            <a:off x="914400" y="6248402"/>
            <a:ext cx="2540000" cy="460375"/>
          </a:xfrm>
          <a:prstGeom prst="rect">
            <a:avLst/>
          </a:prstGeom>
          <a:noFill/>
          <a:ln w="9525">
            <a:noFill/>
            <a:round/>
            <a:headEnd/>
            <a:tailEnd/>
          </a:ln>
          <a:effectLst/>
        </p:spPr>
        <p:txBody>
          <a:bodyPr wrap="none" anchor="ctr"/>
          <a:lstStyle/>
          <a:p>
            <a:pPr defTabSz="449263" eaLnBrk="0" fontAlgn="base" hangingPunct="0">
              <a:spcBef>
                <a:spcPct val="0"/>
              </a:spcBef>
              <a:spcAft>
                <a:spcPct val="0"/>
              </a:spcAft>
              <a:buClr>
                <a:srgbClr val="000000"/>
              </a:buClr>
              <a:buSzPct val="100000"/>
              <a:buFont typeface="Times New Roman" pitchFamily="16" charset="0"/>
              <a:buNone/>
              <a:defRPr/>
            </a:pPr>
            <a:endParaRPr lang="en-US" sz="2400" dirty="0">
              <a:solidFill>
                <a:srgbClr val="FFFFFF"/>
              </a:solidFill>
            </a:endParaRPr>
          </a:p>
        </p:txBody>
      </p:sp>
      <p:sp>
        <p:nvSpPr>
          <p:cNvPr id="1028" name="Text Box 4"/>
          <p:cNvSpPr txBox="1">
            <a:spLocks noChangeArrowheads="1"/>
          </p:cNvSpPr>
          <p:nvPr/>
        </p:nvSpPr>
        <p:spPr bwMode="auto">
          <a:xfrm>
            <a:off x="4165600" y="6248402"/>
            <a:ext cx="3860800" cy="460375"/>
          </a:xfrm>
          <a:prstGeom prst="rect">
            <a:avLst/>
          </a:prstGeom>
          <a:noFill/>
          <a:ln w="9525">
            <a:noFill/>
            <a:round/>
            <a:headEnd/>
            <a:tailEnd/>
          </a:ln>
          <a:effectLst/>
        </p:spPr>
        <p:txBody>
          <a:bodyPr wrap="none" anchor="ctr"/>
          <a:lstStyle/>
          <a:p>
            <a:pPr defTabSz="449263" eaLnBrk="0" fontAlgn="base" hangingPunct="0">
              <a:spcBef>
                <a:spcPct val="0"/>
              </a:spcBef>
              <a:spcAft>
                <a:spcPct val="0"/>
              </a:spcAft>
              <a:buClr>
                <a:srgbClr val="000000"/>
              </a:buClr>
              <a:buSzPct val="100000"/>
              <a:buFont typeface="Times New Roman" pitchFamily="16" charset="0"/>
              <a:buNone/>
              <a:defRPr/>
            </a:pPr>
            <a:endParaRPr lang="en-US" sz="2400" dirty="0">
              <a:solidFill>
                <a:srgbClr val="FFFFFF"/>
              </a:solidFill>
            </a:endParaRPr>
          </a:p>
        </p:txBody>
      </p:sp>
      <p:sp>
        <p:nvSpPr>
          <p:cNvPr id="1029" name="Rectangle 5"/>
          <p:cNvSpPr>
            <a:spLocks noGrp="1" noChangeArrowheads="1"/>
          </p:cNvSpPr>
          <p:nvPr>
            <p:ph type="sldNum"/>
          </p:nvPr>
        </p:nvSpPr>
        <p:spPr bwMode="auto">
          <a:xfrm>
            <a:off x="8737601" y="6248402"/>
            <a:ext cx="2537884"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defRPr sz="1400">
                <a:solidFill>
                  <a:srgbClr val="000000"/>
                </a:solidFill>
              </a:defRPr>
            </a:lvl1pPr>
          </a:lstStyle>
          <a:p>
            <a:pPr defTabSz="449263" eaLnBrk="0" fontAlgn="base" hangingPunct="0">
              <a:spcBef>
                <a:spcPct val="0"/>
              </a:spcBef>
              <a:spcAft>
                <a:spcPct val="0"/>
              </a:spcAft>
              <a:buClr>
                <a:srgbClr val="000000"/>
              </a:buClr>
              <a:buSzPct val="100000"/>
            </a:pPr>
            <a:fld id="{9A3A39A0-F7DC-4757-9019-6D7FD7F41F72}" type="slidenum">
              <a:rPr lang="en-US" smtClean="0"/>
              <a:pPr defTabSz="449263" eaLnBrk="0" fontAlgn="base" hangingPunct="0">
                <a:spcBef>
                  <a:spcPct val="0"/>
                </a:spcBef>
                <a:spcAft>
                  <a:spcPct val="0"/>
                </a:spcAft>
                <a:buClr>
                  <a:srgbClr val="000000"/>
                </a:buClr>
                <a:buSzPct val="100000"/>
              </a:pPr>
              <a:t>‹#›</a:t>
            </a:fld>
            <a:endParaRPr lang="en-US" dirty="0" smtClean="0"/>
          </a:p>
        </p:txBody>
      </p:sp>
    </p:spTree>
    <p:extLst>
      <p:ext uri="{BB962C8B-B14F-4D97-AF65-F5344CB8AC3E}">
        <p14:creationId xmlns:p14="http://schemas.microsoft.com/office/powerpoint/2010/main" val="1831051866"/>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ヒラギノ角ゴ Pro W3" pitchFamily="-111" charset="-128"/>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pitchFamily="-111" charset="0"/>
          <a:ea typeface="ヒラギノ角ゴ Pro W3" pitchFamily="-111" charset="-128"/>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pitchFamily="-111" charset="0"/>
          <a:ea typeface="ヒラギノ角ゴ Pro W3" pitchFamily="-111" charset="-128"/>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pitchFamily="-111" charset="0"/>
          <a:ea typeface="ヒラギノ角ゴ Pro W3" pitchFamily="-111" charset="-128"/>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pitchFamily="-111" charset="0"/>
          <a:ea typeface="ヒラギノ角ゴ Pro W3" pitchFamily="-111" charset="-128"/>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pitchFamily="-111" charset="0"/>
          <a:ea typeface="ヒラギノ角ゴ Pro W3" pitchFamily="-111" charset="-128"/>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pitchFamily="-111" charset="0"/>
          <a:ea typeface="ヒラギノ角ゴ Pro W3" pitchFamily="-111" charset="-128"/>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pitchFamily="-111" charset="0"/>
          <a:ea typeface="ヒラギノ角ゴ Pro W3" pitchFamily="-111" charset="-128"/>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pitchFamily="-111" charset="0"/>
          <a:ea typeface="ヒラギノ角ゴ Pro W3" pitchFamily="-111" charset="-128"/>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ヒラギノ角ゴ Pro W3" pitchFamily="-111"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ea typeface="ヒラギノ角ゴ Pro W3" pitchFamily="-111" charset="-128"/>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ヒラギノ角ゴ Pro W3" pitchFamily="-111" charset="-128"/>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ヒラギノ角ゴ Pro W3" pitchFamily="-111" charset="-128"/>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ヒラギノ角ゴ Pro W3" pitchFamily="-111" charset="-128"/>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ヒラギノ角ゴ Pro W3" pitchFamily="-111" charset="-128"/>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ヒラギノ角ゴ Pro W3" pitchFamily="-111" charset="-128"/>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ヒラギノ角ゴ Pro W3" pitchFamily="-111" charset="-128"/>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ヒラギノ角ゴ Pro W3"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914401" y="463552"/>
            <a:ext cx="10361084" cy="1433513"/>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1027" name="Rectangle 2"/>
          <p:cNvSpPr>
            <a:spLocks noGrp="1" noChangeArrowheads="1"/>
          </p:cNvSpPr>
          <p:nvPr>
            <p:ph type="body" idx="1"/>
          </p:nvPr>
        </p:nvSpPr>
        <p:spPr bwMode="auto">
          <a:xfrm>
            <a:off x="914401" y="1981201"/>
            <a:ext cx="10361084" cy="4113213"/>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Text Box 3"/>
          <p:cNvSpPr txBox="1">
            <a:spLocks noChangeArrowheads="1"/>
          </p:cNvSpPr>
          <p:nvPr/>
        </p:nvSpPr>
        <p:spPr bwMode="auto">
          <a:xfrm>
            <a:off x="914400" y="6248402"/>
            <a:ext cx="2540000" cy="460375"/>
          </a:xfrm>
          <a:prstGeom prst="rect">
            <a:avLst/>
          </a:prstGeom>
          <a:noFill/>
          <a:ln w="9525">
            <a:noFill/>
            <a:round/>
            <a:headEnd/>
            <a:tailEnd/>
          </a:ln>
          <a:effectLst/>
        </p:spPr>
        <p:txBody>
          <a:bodyPr wrap="none" anchor="ctr"/>
          <a:lstStyle/>
          <a:p>
            <a:pPr defTabSz="449263" eaLnBrk="0" fontAlgn="base" hangingPunct="0">
              <a:spcBef>
                <a:spcPct val="0"/>
              </a:spcBef>
              <a:spcAft>
                <a:spcPct val="0"/>
              </a:spcAft>
              <a:buClr>
                <a:srgbClr val="000000"/>
              </a:buClr>
              <a:buSzPct val="100000"/>
              <a:buFont typeface="Times New Roman" pitchFamily="16" charset="0"/>
              <a:buNone/>
              <a:defRPr/>
            </a:pPr>
            <a:endParaRPr lang="en-US" sz="2400" dirty="0">
              <a:solidFill>
                <a:srgbClr val="FFFFFF"/>
              </a:solidFill>
            </a:endParaRPr>
          </a:p>
        </p:txBody>
      </p:sp>
      <p:sp>
        <p:nvSpPr>
          <p:cNvPr id="1028" name="Text Box 4"/>
          <p:cNvSpPr txBox="1">
            <a:spLocks noChangeArrowheads="1"/>
          </p:cNvSpPr>
          <p:nvPr/>
        </p:nvSpPr>
        <p:spPr bwMode="auto">
          <a:xfrm>
            <a:off x="4165600" y="6248402"/>
            <a:ext cx="3860800" cy="460375"/>
          </a:xfrm>
          <a:prstGeom prst="rect">
            <a:avLst/>
          </a:prstGeom>
          <a:noFill/>
          <a:ln w="9525">
            <a:noFill/>
            <a:round/>
            <a:headEnd/>
            <a:tailEnd/>
          </a:ln>
          <a:effectLst/>
        </p:spPr>
        <p:txBody>
          <a:bodyPr wrap="none" anchor="ctr"/>
          <a:lstStyle/>
          <a:p>
            <a:pPr defTabSz="449263" eaLnBrk="0" fontAlgn="base" hangingPunct="0">
              <a:spcBef>
                <a:spcPct val="0"/>
              </a:spcBef>
              <a:spcAft>
                <a:spcPct val="0"/>
              </a:spcAft>
              <a:buClr>
                <a:srgbClr val="000000"/>
              </a:buClr>
              <a:buSzPct val="100000"/>
              <a:buFont typeface="Times New Roman" pitchFamily="16" charset="0"/>
              <a:buNone/>
              <a:defRPr/>
            </a:pPr>
            <a:endParaRPr lang="en-US" sz="2400" dirty="0">
              <a:solidFill>
                <a:srgbClr val="FFFFFF"/>
              </a:solidFill>
            </a:endParaRPr>
          </a:p>
        </p:txBody>
      </p:sp>
      <p:sp>
        <p:nvSpPr>
          <p:cNvPr id="1029" name="Rectangle 5"/>
          <p:cNvSpPr>
            <a:spLocks noGrp="1" noChangeArrowheads="1"/>
          </p:cNvSpPr>
          <p:nvPr>
            <p:ph type="sldNum"/>
          </p:nvPr>
        </p:nvSpPr>
        <p:spPr bwMode="auto">
          <a:xfrm>
            <a:off x="8737601" y="6248402"/>
            <a:ext cx="2537884"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defRPr sz="1400">
                <a:solidFill>
                  <a:srgbClr val="000000"/>
                </a:solidFill>
              </a:defRPr>
            </a:lvl1pPr>
          </a:lstStyle>
          <a:p>
            <a:pPr defTabSz="449263" eaLnBrk="0" fontAlgn="base" hangingPunct="0">
              <a:spcBef>
                <a:spcPct val="0"/>
              </a:spcBef>
              <a:spcAft>
                <a:spcPct val="0"/>
              </a:spcAft>
              <a:buClr>
                <a:srgbClr val="000000"/>
              </a:buClr>
              <a:buSzPct val="100000"/>
            </a:pPr>
            <a:fld id="{9A3A39A0-F7DC-4757-9019-6D7FD7F41F72}" type="slidenum">
              <a:rPr lang="en-US" smtClean="0"/>
              <a:pPr defTabSz="449263" eaLnBrk="0" fontAlgn="base" hangingPunct="0">
                <a:spcBef>
                  <a:spcPct val="0"/>
                </a:spcBef>
                <a:spcAft>
                  <a:spcPct val="0"/>
                </a:spcAft>
                <a:buClr>
                  <a:srgbClr val="000000"/>
                </a:buClr>
                <a:buSzPct val="100000"/>
              </a:pPr>
              <a:t>‹#›</a:t>
            </a:fld>
            <a:endParaRPr lang="en-US" dirty="0" smtClean="0"/>
          </a:p>
        </p:txBody>
      </p:sp>
    </p:spTree>
    <p:extLst>
      <p:ext uri="{BB962C8B-B14F-4D97-AF65-F5344CB8AC3E}">
        <p14:creationId xmlns:p14="http://schemas.microsoft.com/office/powerpoint/2010/main" val="3303062514"/>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ヒラギノ角ゴ Pro W3" pitchFamily="-111" charset="-128"/>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pitchFamily="-111" charset="0"/>
          <a:ea typeface="ヒラギノ角ゴ Pro W3" pitchFamily="-111" charset="-128"/>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pitchFamily="-111" charset="0"/>
          <a:ea typeface="ヒラギノ角ゴ Pro W3" pitchFamily="-111" charset="-128"/>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pitchFamily="-111" charset="0"/>
          <a:ea typeface="ヒラギノ角ゴ Pro W3" pitchFamily="-111" charset="-128"/>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pitchFamily="-111" charset="0"/>
          <a:ea typeface="ヒラギノ角ゴ Pro W3" pitchFamily="-111" charset="-128"/>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pitchFamily="-111" charset="0"/>
          <a:ea typeface="ヒラギノ角ゴ Pro W3" pitchFamily="-111" charset="-128"/>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pitchFamily="-111" charset="0"/>
          <a:ea typeface="ヒラギノ角ゴ Pro W3" pitchFamily="-111" charset="-128"/>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pitchFamily="-111" charset="0"/>
          <a:ea typeface="ヒラギノ角ゴ Pro W3" pitchFamily="-111" charset="-128"/>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pitchFamily="-111" charset="0"/>
          <a:ea typeface="ヒラギノ角ゴ Pro W3" pitchFamily="-111" charset="-128"/>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ヒラギノ角ゴ Pro W3" pitchFamily="-111"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ea typeface="ヒラギノ角ゴ Pro W3" pitchFamily="-111" charset="-128"/>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ヒラギノ角ゴ Pro W3" pitchFamily="-111" charset="-128"/>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ヒラギノ角ゴ Pro W3" pitchFamily="-111" charset="-128"/>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ヒラギノ角ゴ Pro W3" pitchFamily="-111" charset="-128"/>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ヒラギノ角ゴ Pro W3" pitchFamily="-111" charset="-128"/>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ヒラギノ角ゴ Pro W3" pitchFamily="-111" charset="-128"/>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ヒラギノ角ゴ Pro W3" pitchFamily="-111" charset="-128"/>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ヒラギノ角ゴ Pro W3"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8737600" y="6356352"/>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fld id="{12B3144A-6E83-4632-8AEF-4845F2F757A4}" type="datetimeFigureOut">
              <a:rPr lang="ar-IQ" smtClean="0">
                <a:solidFill>
                  <a:prstClr val="black">
                    <a:tint val="75000"/>
                  </a:prstClr>
                </a:solidFill>
              </a:rPr>
              <a:pPr rtl="1"/>
              <a:t>03/02/1440</a:t>
            </a:fld>
            <a:endParaRPr lang="ar-IQ">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endParaRPr lang="ar-IQ">
              <a:solidFill>
                <a:prstClr val="black">
                  <a:tint val="75000"/>
                </a:prstClr>
              </a:solidFill>
            </a:endParaRPr>
          </a:p>
        </p:txBody>
      </p:sp>
      <p:sp>
        <p:nvSpPr>
          <p:cNvPr id="6" name="Slide Number Placeholder 5"/>
          <p:cNvSpPr>
            <a:spLocks noGrp="1"/>
          </p:cNvSpPr>
          <p:nvPr>
            <p:ph type="sldNum" sz="quarter" idx="4"/>
          </p:nvPr>
        </p:nvSpPr>
        <p:spPr>
          <a:xfrm>
            <a:off x="609600" y="6356352"/>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fld id="{55E8F208-4616-48E3-8A3C-1C42295E9093}"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6928530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914401" y="463552"/>
            <a:ext cx="10361084" cy="1433513"/>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1027" name="Rectangle 2"/>
          <p:cNvSpPr>
            <a:spLocks noGrp="1" noChangeArrowheads="1"/>
          </p:cNvSpPr>
          <p:nvPr>
            <p:ph type="body" idx="1"/>
          </p:nvPr>
        </p:nvSpPr>
        <p:spPr bwMode="auto">
          <a:xfrm>
            <a:off x="914401" y="1981201"/>
            <a:ext cx="10361084" cy="4113213"/>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Text Box 3"/>
          <p:cNvSpPr txBox="1">
            <a:spLocks noChangeArrowheads="1"/>
          </p:cNvSpPr>
          <p:nvPr/>
        </p:nvSpPr>
        <p:spPr bwMode="auto">
          <a:xfrm>
            <a:off x="914400" y="6248402"/>
            <a:ext cx="2540000" cy="460375"/>
          </a:xfrm>
          <a:prstGeom prst="rect">
            <a:avLst/>
          </a:prstGeom>
          <a:noFill/>
          <a:ln w="9525">
            <a:noFill/>
            <a:round/>
            <a:headEnd/>
            <a:tailEnd/>
          </a:ln>
          <a:effectLst/>
        </p:spPr>
        <p:txBody>
          <a:bodyPr wrap="none" anchor="ctr"/>
          <a:lstStyle/>
          <a:p>
            <a:pPr defTabSz="449263" eaLnBrk="0" fontAlgn="base" hangingPunct="0">
              <a:spcBef>
                <a:spcPct val="0"/>
              </a:spcBef>
              <a:spcAft>
                <a:spcPct val="0"/>
              </a:spcAft>
              <a:buClr>
                <a:srgbClr val="000000"/>
              </a:buClr>
              <a:buSzPct val="100000"/>
              <a:buFont typeface="Times New Roman" pitchFamily="16" charset="0"/>
              <a:buNone/>
              <a:defRPr/>
            </a:pPr>
            <a:endParaRPr lang="en-US" sz="2400" dirty="0">
              <a:solidFill>
                <a:srgbClr val="FFFFFF"/>
              </a:solidFill>
            </a:endParaRPr>
          </a:p>
        </p:txBody>
      </p:sp>
      <p:sp>
        <p:nvSpPr>
          <p:cNvPr id="1028" name="Text Box 4"/>
          <p:cNvSpPr txBox="1">
            <a:spLocks noChangeArrowheads="1"/>
          </p:cNvSpPr>
          <p:nvPr/>
        </p:nvSpPr>
        <p:spPr bwMode="auto">
          <a:xfrm>
            <a:off x="4165600" y="6248402"/>
            <a:ext cx="3860800" cy="460375"/>
          </a:xfrm>
          <a:prstGeom prst="rect">
            <a:avLst/>
          </a:prstGeom>
          <a:noFill/>
          <a:ln w="9525">
            <a:noFill/>
            <a:round/>
            <a:headEnd/>
            <a:tailEnd/>
          </a:ln>
          <a:effectLst/>
        </p:spPr>
        <p:txBody>
          <a:bodyPr wrap="none" anchor="ctr"/>
          <a:lstStyle/>
          <a:p>
            <a:pPr defTabSz="449263" eaLnBrk="0" fontAlgn="base" hangingPunct="0">
              <a:spcBef>
                <a:spcPct val="0"/>
              </a:spcBef>
              <a:spcAft>
                <a:spcPct val="0"/>
              </a:spcAft>
              <a:buClr>
                <a:srgbClr val="000000"/>
              </a:buClr>
              <a:buSzPct val="100000"/>
              <a:buFont typeface="Times New Roman" pitchFamily="16" charset="0"/>
              <a:buNone/>
              <a:defRPr/>
            </a:pPr>
            <a:endParaRPr lang="en-US" sz="2400" dirty="0">
              <a:solidFill>
                <a:srgbClr val="FFFFFF"/>
              </a:solidFill>
            </a:endParaRPr>
          </a:p>
        </p:txBody>
      </p:sp>
      <p:sp>
        <p:nvSpPr>
          <p:cNvPr id="1029" name="Rectangle 5"/>
          <p:cNvSpPr>
            <a:spLocks noGrp="1" noChangeArrowheads="1"/>
          </p:cNvSpPr>
          <p:nvPr>
            <p:ph type="sldNum"/>
          </p:nvPr>
        </p:nvSpPr>
        <p:spPr bwMode="auto">
          <a:xfrm>
            <a:off x="8737601" y="6248402"/>
            <a:ext cx="2537884"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defRPr sz="1400">
                <a:solidFill>
                  <a:srgbClr val="000000"/>
                </a:solidFill>
              </a:defRPr>
            </a:lvl1pPr>
          </a:lstStyle>
          <a:p>
            <a:pPr defTabSz="449263" eaLnBrk="0" fontAlgn="base" hangingPunct="0">
              <a:spcBef>
                <a:spcPct val="0"/>
              </a:spcBef>
              <a:spcAft>
                <a:spcPct val="0"/>
              </a:spcAft>
              <a:buClr>
                <a:srgbClr val="000000"/>
              </a:buClr>
              <a:buSzPct val="100000"/>
            </a:pPr>
            <a:fld id="{9A3A39A0-F7DC-4757-9019-6D7FD7F41F72}" type="slidenum">
              <a:rPr lang="en-US" smtClean="0"/>
              <a:pPr defTabSz="449263" eaLnBrk="0" fontAlgn="base" hangingPunct="0">
                <a:spcBef>
                  <a:spcPct val="0"/>
                </a:spcBef>
                <a:spcAft>
                  <a:spcPct val="0"/>
                </a:spcAft>
                <a:buClr>
                  <a:srgbClr val="000000"/>
                </a:buClr>
                <a:buSzPct val="100000"/>
              </a:pPr>
              <a:t>‹#›</a:t>
            </a:fld>
            <a:endParaRPr lang="en-US" dirty="0" smtClean="0"/>
          </a:p>
        </p:txBody>
      </p:sp>
    </p:spTree>
    <p:extLst>
      <p:ext uri="{BB962C8B-B14F-4D97-AF65-F5344CB8AC3E}">
        <p14:creationId xmlns:p14="http://schemas.microsoft.com/office/powerpoint/2010/main" val="3206836794"/>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ヒラギノ角ゴ Pro W3" pitchFamily="-111" charset="-128"/>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pitchFamily="-111" charset="0"/>
          <a:ea typeface="ヒラギノ角ゴ Pro W3" pitchFamily="-111" charset="-128"/>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pitchFamily="-111" charset="0"/>
          <a:ea typeface="ヒラギノ角ゴ Pro W3" pitchFamily="-111" charset="-128"/>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pitchFamily="-111" charset="0"/>
          <a:ea typeface="ヒラギノ角ゴ Pro W3" pitchFamily="-111" charset="-128"/>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pitchFamily="-111" charset="0"/>
          <a:ea typeface="ヒラギノ角ゴ Pro W3" pitchFamily="-111" charset="-128"/>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pitchFamily="-111" charset="0"/>
          <a:ea typeface="ヒラギノ角ゴ Pro W3" pitchFamily="-111" charset="-128"/>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pitchFamily="-111" charset="0"/>
          <a:ea typeface="ヒラギノ角ゴ Pro W3" pitchFamily="-111" charset="-128"/>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pitchFamily="-111" charset="0"/>
          <a:ea typeface="ヒラギノ角ゴ Pro W3" pitchFamily="-111" charset="-128"/>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pitchFamily="-111" charset="0"/>
          <a:ea typeface="ヒラギノ角ゴ Pro W3" pitchFamily="-111" charset="-128"/>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ヒラギノ角ゴ Pro W3" pitchFamily="-111"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ea typeface="ヒラギノ角ゴ Pro W3" pitchFamily="-111" charset="-128"/>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ヒラギノ角ゴ Pro W3" pitchFamily="-111" charset="-128"/>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ヒラギノ角ゴ Pro W3" pitchFamily="-111" charset="-128"/>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ヒラギノ角ゴ Pro W3" pitchFamily="-111" charset="-128"/>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ヒラギノ角ゴ Pro W3" pitchFamily="-111" charset="-128"/>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ヒラギノ角ゴ Pro W3" pitchFamily="-111" charset="-128"/>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ヒラギノ角ゴ Pro W3" pitchFamily="-111" charset="-128"/>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ヒラギノ角ゴ Pro W3"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914401" y="463552"/>
            <a:ext cx="10361084" cy="1433513"/>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1027" name="Rectangle 2"/>
          <p:cNvSpPr>
            <a:spLocks noGrp="1" noChangeArrowheads="1"/>
          </p:cNvSpPr>
          <p:nvPr>
            <p:ph type="body" idx="1"/>
          </p:nvPr>
        </p:nvSpPr>
        <p:spPr bwMode="auto">
          <a:xfrm>
            <a:off x="914401" y="1981201"/>
            <a:ext cx="10361084" cy="4113213"/>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Text Box 3"/>
          <p:cNvSpPr txBox="1">
            <a:spLocks noChangeArrowheads="1"/>
          </p:cNvSpPr>
          <p:nvPr/>
        </p:nvSpPr>
        <p:spPr bwMode="auto">
          <a:xfrm>
            <a:off x="914400" y="6248402"/>
            <a:ext cx="2540000" cy="460375"/>
          </a:xfrm>
          <a:prstGeom prst="rect">
            <a:avLst/>
          </a:prstGeom>
          <a:noFill/>
          <a:ln w="9525">
            <a:noFill/>
            <a:round/>
            <a:headEnd/>
            <a:tailEnd/>
          </a:ln>
          <a:effectLst/>
        </p:spPr>
        <p:txBody>
          <a:bodyPr wrap="none" anchor="ctr"/>
          <a:lstStyle/>
          <a:p>
            <a:pPr defTabSz="449263" eaLnBrk="0" fontAlgn="base" hangingPunct="0">
              <a:spcBef>
                <a:spcPct val="0"/>
              </a:spcBef>
              <a:spcAft>
                <a:spcPct val="0"/>
              </a:spcAft>
              <a:buClr>
                <a:srgbClr val="000000"/>
              </a:buClr>
              <a:buSzPct val="100000"/>
              <a:buFont typeface="Times New Roman" pitchFamily="16" charset="0"/>
              <a:buNone/>
              <a:defRPr/>
            </a:pPr>
            <a:endParaRPr lang="en-US" sz="2400" dirty="0">
              <a:solidFill>
                <a:srgbClr val="FFFFFF"/>
              </a:solidFill>
            </a:endParaRPr>
          </a:p>
        </p:txBody>
      </p:sp>
      <p:sp>
        <p:nvSpPr>
          <p:cNvPr id="1028" name="Text Box 4"/>
          <p:cNvSpPr txBox="1">
            <a:spLocks noChangeArrowheads="1"/>
          </p:cNvSpPr>
          <p:nvPr/>
        </p:nvSpPr>
        <p:spPr bwMode="auto">
          <a:xfrm>
            <a:off x="4165600" y="6248402"/>
            <a:ext cx="3860800" cy="460375"/>
          </a:xfrm>
          <a:prstGeom prst="rect">
            <a:avLst/>
          </a:prstGeom>
          <a:noFill/>
          <a:ln w="9525">
            <a:noFill/>
            <a:round/>
            <a:headEnd/>
            <a:tailEnd/>
          </a:ln>
          <a:effectLst/>
        </p:spPr>
        <p:txBody>
          <a:bodyPr wrap="none" anchor="ctr"/>
          <a:lstStyle/>
          <a:p>
            <a:pPr defTabSz="449263" eaLnBrk="0" fontAlgn="base" hangingPunct="0">
              <a:spcBef>
                <a:spcPct val="0"/>
              </a:spcBef>
              <a:spcAft>
                <a:spcPct val="0"/>
              </a:spcAft>
              <a:buClr>
                <a:srgbClr val="000000"/>
              </a:buClr>
              <a:buSzPct val="100000"/>
              <a:buFont typeface="Times New Roman" pitchFamily="16" charset="0"/>
              <a:buNone/>
              <a:defRPr/>
            </a:pPr>
            <a:endParaRPr lang="en-US" sz="2400" dirty="0">
              <a:solidFill>
                <a:srgbClr val="FFFFFF"/>
              </a:solidFill>
            </a:endParaRPr>
          </a:p>
        </p:txBody>
      </p:sp>
      <p:sp>
        <p:nvSpPr>
          <p:cNvPr id="1029" name="Rectangle 5"/>
          <p:cNvSpPr>
            <a:spLocks noGrp="1" noChangeArrowheads="1"/>
          </p:cNvSpPr>
          <p:nvPr>
            <p:ph type="sldNum"/>
          </p:nvPr>
        </p:nvSpPr>
        <p:spPr bwMode="auto">
          <a:xfrm>
            <a:off x="8737601" y="6248402"/>
            <a:ext cx="2537884"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defRPr sz="1400">
                <a:solidFill>
                  <a:srgbClr val="000000"/>
                </a:solidFill>
              </a:defRPr>
            </a:lvl1pPr>
          </a:lstStyle>
          <a:p>
            <a:pPr defTabSz="449263" eaLnBrk="0" fontAlgn="base" hangingPunct="0">
              <a:spcBef>
                <a:spcPct val="0"/>
              </a:spcBef>
              <a:spcAft>
                <a:spcPct val="0"/>
              </a:spcAft>
              <a:buClr>
                <a:srgbClr val="000000"/>
              </a:buClr>
              <a:buSzPct val="100000"/>
            </a:pPr>
            <a:fld id="{9A3A39A0-F7DC-4757-9019-6D7FD7F41F72}" type="slidenum">
              <a:rPr lang="en-US" smtClean="0"/>
              <a:pPr defTabSz="449263" eaLnBrk="0" fontAlgn="base" hangingPunct="0">
                <a:spcBef>
                  <a:spcPct val="0"/>
                </a:spcBef>
                <a:spcAft>
                  <a:spcPct val="0"/>
                </a:spcAft>
                <a:buClr>
                  <a:srgbClr val="000000"/>
                </a:buClr>
                <a:buSzPct val="100000"/>
              </a:pPr>
              <a:t>‹#›</a:t>
            </a:fld>
            <a:endParaRPr lang="en-US" dirty="0" smtClean="0"/>
          </a:p>
        </p:txBody>
      </p:sp>
    </p:spTree>
    <p:extLst>
      <p:ext uri="{BB962C8B-B14F-4D97-AF65-F5344CB8AC3E}">
        <p14:creationId xmlns:p14="http://schemas.microsoft.com/office/powerpoint/2010/main" val="325841202"/>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ヒラギノ角ゴ Pro W3" pitchFamily="-111" charset="-128"/>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pitchFamily="-111" charset="0"/>
          <a:ea typeface="ヒラギノ角ゴ Pro W3" pitchFamily="-111" charset="-128"/>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pitchFamily="-111" charset="0"/>
          <a:ea typeface="ヒラギノ角ゴ Pro W3" pitchFamily="-111" charset="-128"/>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pitchFamily="-111" charset="0"/>
          <a:ea typeface="ヒラギノ角ゴ Pro W3" pitchFamily="-111" charset="-128"/>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pitchFamily="-111" charset="0"/>
          <a:ea typeface="ヒラギノ角ゴ Pro W3" pitchFamily="-111" charset="-128"/>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pitchFamily="-111" charset="0"/>
          <a:ea typeface="ヒラギノ角ゴ Pro W3" pitchFamily="-111" charset="-128"/>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pitchFamily="-111" charset="0"/>
          <a:ea typeface="ヒラギノ角ゴ Pro W3" pitchFamily="-111" charset="-128"/>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pitchFamily="-111" charset="0"/>
          <a:ea typeface="ヒラギノ角ゴ Pro W3" pitchFamily="-111" charset="-128"/>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pitchFamily="-111" charset="0"/>
          <a:ea typeface="ヒラギノ角ゴ Pro W3" pitchFamily="-111" charset="-128"/>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ヒラギノ角ゴ Pro W3" pitchFamily="-111"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ea typeface="ヒラギノ角ゴ Pro W3" pitchFamily="-111" charset="-128"/>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ヒラギノ角ゴ Pro W3" pitchFamily="-111" charset="-128"/>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ヒラギノ角ゴ Pro W3" pitchFamily="-111" charset="-128"/>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ヒラギノ角ゴ Pro W3" pitchFamily="-111" charset="-128"/>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ヒラギノ角ゴ Pro W3" pitchFamily="-111" charset="-128"/>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ヒラギノ角ゴ Pro W3" pitchFamily="-111" charset="-128"/>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ヒラギノ角ゴ Pro W3" pitchFamily="-111" charset="-128"/>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ヒラギノ角ゴ Pro W3"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8737600" y="6356352"/>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fld id="{12B3144A-6E83-4632-8AEF-4845F2F757A4}" type="datetimeFigureOut">
              <a:rPr lang="ar-IQ" smtClean="0">
                <a:solidFill>
                  <a:prstClr val="black">
                    <a:tint val="75000"/>
                  </a:prstClr>
                </a:solidFill>
              </a:rPr>
              <a:pPr rtl="1"/>
              <a:t>03/02/1440</a:t>
            </a:fld>
            <a:endParaRPr lang="ar-IQ">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endParaRPr lang="ar-IQ">
              <a:solidFill>
                <a:prstClr val="black">
                  <a:tint val="75000"/>
                </a:prstClr>
              </a:solidFill>
            </a:endParaRPr>
          </a:p>
        </p:txBody>
      </p:sp>
      <p:sp>
        <p:nvSpPr>
          <p:cNvPr id="6" name="Slide Number Placeholder 5"/>
          <p:cNvSpPr>
            <a:spLocks noGrp="1"/>
          </p:cNvSpPr>
          <p:nvPr>
            <p:ph type="sldNum" sz="quarter" idx="4"/>
          </p:nvPr>
        </p:nvSpPr>
        <p:spPr>
          <a:xfrm>
            <a:off x="609600" y="6356352"/>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fld id="{55E8F208-4616-48E3-8A3C-1C42295E9093}"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833751187"/>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2" y="0"/>
            <a:ext cx="11305119" cy="6173788"/>
            <a:chOff x="0" y="0"/>
            <a:chExt cx="5341" cy="3889"/>
          </a:xfrm>
        </p:grpSpPr>
        <p:sp>
          <p:nvSpPr>
            <p:cNvPr id="15363" name="Freeform 3"/>
            <p:cNvSpPr>
              <a:spLocks/>
            </p:cNvSpPr>
            <p:nvPr/>
          </p:nvSpPr>
          <p:spPr bwMode="auto">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a:noFill/>
              <a:round/>
              <a:headEnd type="none" w="sm" len="sm"/>
              <a:tailEnd type="none" w="sm" len="sm"/>
            </a:ln>
            <a:effectLst/>
          </p:spPr>
          <p:txBody>
            <a:bodyPr/>
            <a:lstStyle/>
            <a:p>
              <a:pPr fontAlgn="base">
                <a:spcBef>
                  <a:spcPct val="0"/>
                </a:spcBef>
                <a:spcAft>
                  <a:spcPct val="0"/>
                </a:spcAft>
              </a:pPr>
              <a:endParaRPr lang="ar-IQ" sz="2400" smtClean="0">
                <a:solidFill>
                  <a:srgbClr val="FFFFFF"/>
                </a:solidFill>
              </a:endParaRPr>
            </a:p>
          </p:txBody>
        </p:sp>
        <p:sp>
          <p:nvSpPr>
            <p:cNvPr id="15364" name="Freeform 4"/>
            <p:cNvSpPr>
              <a:spLocks/>
            </p:cNvSpPr>
            <p:nvPr/>
          </p:nvSpPr>
          <p:spPr bwMode="auto">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a:noFill/>
              <a:round/>
              <a:headEnd type="none" w="sm" len="sm"/>
              <a:tailEnd type="none" w="sm" len="sm"/>
            </a:ln>
            <a:effectLst/>
          </p:spPr>
          <p:txBody>
            <a:bodyPr/>
            <a:lstStyle/>
            <a:p>
              <a:pPr fontAlgn="base">
                <a:spcBef>
                  <a:spcPct val="0"/>
                </a:spcBef>
                <a:spcAft>
                  <a:spcPct val="0"/>
                </a:spcAft>
              </a:pPr>
              <a:endParaRPr lang="ar-IQ" sz="2400" smtClean="0">
                <a:solidFill>
                  <a:srgbClr val="FFFFFF"/>
                </a:solidFill>
              </a:endParaRPr>
            </a:p>
          </p:txBody>
        </p:sp>
        <p:sp>
          <p:nvSpPr>
            <p:cNvPr id="15365" name="Freeform 5"/>
            <p:cNvSpPr>
              <a:spLocks/>
            </p:cNvSpPr>
            <p:nvPr/>
          </p:nvSpPr>
          <p:spPr bwMode="auto">
            <a:xfrm>
              <a:off x="2187" y="0"/>
              <a:ext cx="2859"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a:noFill/>
              <a:round/>
              <a:headEnd type="none" w="sm" len="sm"/>
              <a:tailEnd type="none" w="sm" len="sm"/>
            </a:ln>
            <a:effectLst/>
          </p:spPr>
          <p:txBody>
            <a:bodyPr/>
            <a:lstStyle/>
            <a:p>
              <a:pPr fontAlgn="base">
                <a:spcBef>
                  <a:spcPct val="0"/>
                </a:spcBef>
                <a:spcAft>
                  <a:spcPct val="0"/>
                </a:spcAft>
              </a:pPr>
              <a:endParaRPr lang="ar-IQ" sz="2400" smtClean="0">
                <a:solidFill>
                  <a:srgbClr val="FFFFFF"/>
                </a:solidFill>
              </a:endParaRPr>
            </a:p>
          </p:txBody>
        </p:sp>
        <p:sp>
          <p:nvSpPr>
            <p:cNvPr id="15366" name="Freeform 6"/>
            <p:cNvSpPr>
              <a:spLocks/>
            </p:cNvSpPr>
            <p:nvPr/>
          </p:nvSpPr>
          <p:spPr bwMode="auto">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a:noFill/>
              <a:round/>
              <a:headEnd type="none" w="sm" len="sm"/>
              <a:tailEnd type="none" w="sm" len="sm"/>
            </a:ln>
            <a:effectLst/>
          </p:spPr>
          <p:txBody>
            <a:bodyPr/>
            <a:lstStyle/>
            <a:p>
              <a:pPr fontAlgn="base">
                <a:spcBef>
                  <a:spcPct val="0"/>
                </a:spcBef>
                <a:spcAft>
                  <a:spcPct val="0"/>
                </a:spcAft>
              </a:pPr>
              <a:endParaRPr lang="ar-IQ" sz="2400" smtClean="0">
                <a:solidFill>
                  <a:srgbClr val="FFFFFF"/>
                </a:solidFill>
              </a:endParaRPr>
            </a:p>
          </p:txBody>
        </p:sp>
      </p:grpSp>
      <p:sp>
        <p:nvSpPr>
          <p:cNvPr id="15367" name="Rectangle 7"/>
          <p:cNvSpPr>
            <a:spLocks noGrp="1" noChangeArrowheads="1"/>
          </p:cNvSpPr>
          <p:nvPr>
            <p:ph type="title"/>
          </p:nvPr>
        </p:nvSpPr>
        <p:spPr bwMode="auto">
          <a:xfrm>
            <a:off x="914400" y="228600"/>
            <a:ext cx="1036320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5368" name="Rectangle 8"/>
          <p:cNvSpPr>
            <a:spLocks noGrp="1" noChangeArrowheads="1"/>
          </p:cNvSpPr>
          <p:nvPr>
            <p:ph type="dt" sz="half" idx="2"/>
          </p:nvPr>
        </p:nvSpPr>
        <p:spPr bwMode="auto">
          <a:xfrm>
            <a:off x="914400" y="6248400"/>
            <a:ext cx="2540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spcBef>
                <a:spcPct val="50000"/>
              </a:spcBef>
              <a:defRPr sz="1400"/>
            </a:lvl1pPr>
          </a:lstStyle>
          <a:p>
            <a:pPr fontAlgn="base">
              <a:spcAft>
                <a:spcPct val="0"/>
              </a:spcAft>
            </a:pPr>
            <a:endParaRPr lang="en-US" dirty="0" smtClean="0">
              <a:solidFill>
                <a:srgbClr val="FFFFFF"/>
              </a:solidFill>
            </a:endParaRPr>
          </a:p>
        </p:txBody>
      </p:sp>
      <p:sp>
        <p:nvSpPr>
          <p:cNvPr id="15369" name="Rectangle 9"/>
          <p:cNvSpPr>
            <a:spLocks noGrp="1" noChangeArrowheads="1"/>
          </p:cNvSpPr>
          <p:nvPr>
            <p:ph type="ftr" sz="quarter" idx="3"/>
          </p:nvPr>
        </p:nvSpPr>
        <p:spPr bwMode="auto">
          <a:xfrm>
            <a:off x="4165600" y="6248400"/>
            <a:ext cx="3860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a:spcBef>
                <a:spcPct val="50000"/>
              </a:spcBef>
              <a:defRPr sz="1400"/>
            </a:lvl1pPr>
          </a:lstStyle>
          <a:p>
            <a:pPr fontAlgn="base">
              <a:spcAft>
                <a:spcPct val="0"/>
              </a:spcAft>
            </a:pPr>
            <a:endParaRPr lang="en-US" dirty="0" smtClean="0">
              <a:solidFill>
                <a:srgbClr val="FFFFFF"/>
              </a:solidFill>
            </a:endParaRPr>
          </a:p>
        </p:txBody>
      </p:sp>
      <p:sp>
        <p:nvSpPr>
          <p:cNvPr id="15370" name="Rectangle 10"/>
          <p:cNvSpPr>
            <a:spLocks noGrp="1" noChangeArrowheads="1"/>
          </p:cNvSpPr>
          <p:nvPr>
            <p:ph type="sldNum" sz="quarter" idx="4"/>
          </p:nvPr>
        </p:nvSpPr>
        <p:spPr bwMode="auto">
          <a:xfrm>
            <a:off x="8737600" y="6248400"/>
            <a:ext cx="2540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spcBef>
                <a:spcPct val="50000"/>
              </a:spcBef>
              <a:defRPr sz="1400"/>
            </a:lvl1pPr>
          </a:lstStyle>
          <a:p>
            <a:pPr fontAlgn="base">
              <a:spcAft>
                <a:spcPct val="0"/>
              </a:spcAft>
            </a:pPr>
            <a:fld id="{B9A8B5BD-6EFE-480F-8E01-8A5374A69D77}" type="slidenum">
              <a:rPr lang="en-US" smtClean="0">
                <a:solidFill>
                  <a:srgbClr val="FFFFFF"/>
                </a:solidFill>
              </a:rPr>
              <a:pPr fontAlgn="base">
                <a:spcAft>
                  <a:spcPct val="0"/>
                </a:spcAft>
              </a:pPr>
              <a:t>‹#›</a:t>
            </a:fld>
            <a:endParaRPr lang="en-US" dirty="0" smtClean="0">
              <a:solidFill>
                <a:srgbClr val="FFFFFF"/>
              </a:solidFill>
            </a:endParaRPr>
          </a:p>
        </p:txBody>
      </p:sp>
      <p:sp>
        <p:nvSpPr>
          <p:cNvPr id="15371" name="Rectangle 11"/>
          <p:cNvSpPr>
            <a:spLocks noGrp="1" noChangeArrowheads="1"/>
          </p:cNvSpPr>
          <p:nvPr>
            <p:ph type="body" idx="1"/>
          </p:nvPr>
        </p:nvSpPr>
        <p:spPr bwMode="auto">
          <a:xfrm>
            <a:off x="914400" y="1641477"/>
            <a:ext cx="10363200" cy="4454525"/>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188913786"/>
      </p:ext>
    </p:extLst>
  </p:cSld>
  <p:clrMap bg1="dk2" tx1="lt1" bg2="dk1" tx2="lt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fontAlgn="base">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2"/>
        </a:buClr>
        <a:buSzPct val="7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2" y="0"/>
            <a:ext cx="11305119" cy="6173788"/>
            <a:chOff x="0" y="0"/>
            <a:chExt cx="5341" cy="3889"/>
          </a:xfrm>
        </p:grpSpPr>
        <p:sp>
          <p:nvSpPr>
            <p:cNvPr id="15363" name="Freeform 3"/>
            <p:cNvSpPr>
              <a:spLocks/>
            </p:cNvSpPr>
            <p:nvPr/>
          </p:nvSpPr>
          <p:spPr bwMode="auto">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a:noFill/>
              <a:round/>
              <a:headEnd type="none" w="sm" len="sm"/>
              <a:tailEnd type="none" w="sm" len="sm"/>
            </a:ln>
            <a:effectLst/>
          </p:spPr>
          <p:txBody>
            <a:bodyPr/>
            <a:lstStyle/>
            <a:p>
              <a:pPr fontAlgn="base">
                <a:spcBef>
                  <a:spcPct val="0"/>
                </a:spcBef>
                <a:spcAft>
                  <a:spcPct val="0"/>
                </a:spcAft>
              </a:pPr>
              <a:endParaRPr lang="ar-IQ" sz="2400" smtClean="0">
                <a:solidFill>
                  <a:srgbClr val="FFFFFF"/>
                </a:solidFill>
              </a:endParaRPr>
            </a:p>
          </p:txBody>
        </p:sp>
        <p:sp>
          <p:nvSpPr>
            <p:cNvPr id="15364" name="Freeform 4"/>
            <p:cNvSpPr>
              <a:spLocks/>
            </p:cNvSpPr>
            <p:nvPr/>
          </p:nvSpPr>
          <p:spPr bwMode="auto">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a:noFill/>
              <a:round/>
              <a:headEnd type="none" w="sm" len="sm"/>
              <a:tailEnd type="none" w="sm" len="sm"/>
            </a:ln>
            <a:effectLst/>
          </p:spPr>
          <p:txBody>
            <a:bodyPr/>
            <a:lstStyle/>
            <a:p>
              <a:pPr fontAlgn="base">
                <a:spcBef>
                  <a:spcPct val="0"/>
                </a:spcBef>
                <a:spcAft>
                  <a:spcPct val="0"/>
                </a:spcAft>
              </a:pPr>
              <a:endParaRPr lang="ar-IQ" sz="2400" smtClean="0">
                <a:solidFill>
                  <a:srgbClr val="FFFFFF"/>
                </a:solidFill>
              </a:endParaRPr>
            </a:p>
          </p:txBody>
        </p:sp>
        <p:sp>
          <p:nvSpPr>
            <p:cNvPr id="15365" name="Freeform 5"/>
            <p:cNvSpPr>
              <a:spLocks/>
            </p:cNvSpPr>
            <p:nvPr/>
          </p:nvSpPr>
          <p:spPr bwMode="auto">
            <a:xfrm>
              <a:off x="2187" y="0"/>
              <a:ext cx="2859"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a:noFill/>
              <a:round/>
              <a:headEnd type="none" w="sm" len="sm"/>
              <a:tailEnd type="none" w="sm" len="sm"/>
            </a:ln>
            <a:effectLst/>
          </p:spPr>
          <p:txBody>
            <a:bodyPr/>
            <a:lstStyle/>
            <a:p>
              <a:pPr fontAlgn="base">
                <a:spcBef>
                  <a:spcPct val="0"/>
                </a:spcBef>
                <a:spcAft>
                  <a:spcPct val="0"/>
                </a:spcAft>
              </a:pPr>
              <a:endParaRPr lang="ar-IQ" sz="2400" smtClean="0">
                <a:solidFill>
                  <a:srgbClr val="FFFFFF"/>
                </a:solidFill>
              </a:endParaRPr>
            </a:p>
          </p:txBody>
        </p:sp>
        <p:sp>
          <p:nvSpPr>
            <p:cNvPr id="15366" name="Freeform 6"/>
            <p:cNvSpPr>
              <a:spLocks/>
            </p:cNvSpPr>
            <p:nvPr/>
          </p:nvSpPr>
          <p:spPr bwMode="auto">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a:noFill/>
              <a:round/>
              <a:headEnd type="none" w="sm" len="sm"/>
              <a:tailEnd type="none" w="sm" len="sm"/>
            </a:ln>
            <a:effectLst/>
          </p:spPr>
          <p:txBody>
            <a:bodyPr/>
            <a:lstStyle/>
            <a:p>
              <a:pPr fontAlgn="base">
                <a:spcBef>
                  <a:spcPct val="0"/>
                </a:spcBef>
                <a:spcAft>
                  <a:spcPct val="0"/>
                </a:spcAft>
              </a:pPr>
              <a:endParaRPr lang="ar-IQ" sz="2400" smtClean="0">
                <a:solidFill>
                  <a:srgbClr val="FFFFFF"/>
                </a:solidFill>
              </a:endParaRPr>
            </a:p>
          </p:txBody>
        </p:sp>
      </p:grpSp>
      <p:sp>
        <p:nvSpPr>
          <p:cNvPr id="15367" name="Rectangle 7"/>
          <p:cNvSpPr>
            <a:spLocks noGrp="1" noChangeArrowheads="1"/>
          </p:cNvSpPr>
          <p:nvPr>
            <p:ph type="title"/>
          </p:nvPr>
        </p:nvSpPr>
        <p:spPr bwMode="auto">
          <a:xfrm>
            <a:off x="914400" y="228600"/>
            <a:ext cx="1036320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5368" name="Rectangle 8"/>
          <p:cNvSpPr>
            <a:spLocks noGrp="1" noChangeArrowheads="1"/>
          </p:cNvSpPr>
          <p:nvPr>
            <p:ph type="dt" sz="half" idx="2"/>
          </p:nvPr>
        </p:nvSpPr>
        <p:spPr bwMode="auto">
          <a:xfrm>
            <a:off x="914400" y="6248400"/>
            <a:ext cx="2540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spcBef>
                <a:spcPct val="50000"/>
              </a:spcBef>
              <a:defRPr sz="1400"/>
            </a:lvl1pPr>
          </a:lstStyle>
          <a:p>
            <a:pPr fontAlgn="base">
              <a:spcAft>
                <a:spcPct val="0"/>
              </a:spcAft>
            </a:pPr>
            <a:endParaRPr lang="en-US" dirty="0" smtClean="0">
              <a:solidFill>
                <a:srgbClr val="FFFFFF"/>
              </a:solidFill>
            </a:endParaRPr>
          </a:p>
        </p:txBody>
      </p:sp>
      <p:sp>
        <p:nvSpPr>
          <p:cNvPr id="15369" name="Rectangle 9"/>
          <p:cNvSpPr>
            <a:spLocks noGrp="1" noChangeArrowheads="1"/>
          </p:cNvSpPr>
          <p:nvPr>
            <p:ph type="ftr" sz="quarter" idx="3"/>
          </p:nvPr>
        </p:nvSpPr>
        <p:spPr bwMode="auto">
          <a:xfrm>
            <a:off x="4165600" y="6248400"/>
            <a:ext cx="3860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a:spcBef>
                <a:spcPct val="50000"/>
              </a:spcBef>
              <a:defRPr sz="1400"/>
            </a:lvl1pPr>
          </a:lstStyle>
          <a:p>
            <a:pPr fontAlgn="base">
              <a:spcAft>
                <a:spcPct val="0"/>
              </a:spcAft>
            </a:pPr>
            <a:endParaRPr lang="en-US" dirty="0" smtClean="0">
              <a:solidFill>
                <a:srgbClr val="FFFFFF"/>
              </a:solidFill>
            </a:endParaRPr>
          </a:p>
        </p:txBody>
      </p:sp>
      <p:sp>
        <p:nvSpPr>
          <p:cNvPr id="15370" name="Rectangle 10"/>
          <p:cNvSpPr>
            <a:spLocks noGrp="1" noChangeArrowheads="1"/>
          </p:cNvSpPr>
          <p:nvPr>
            <p:ph type="sldNum" sz="quarter" idx="4"/>
          </p:nvPr>
        </p:nvSpPr>
        <p:spPr bwMode="auto">
          <a:xfrm>
            <a:off x="8737600" y="6248400"/>
            <a:ext cx="2540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spcBef>
                <a:spcPct val="50000"/>
              </a:spcBef>
              <a:defRPr sz="1400"/>
            </a:lvl1pPr>
          </a:lstStyle>
          <a:p>
            <a:pPr fontAlgn="base">
              <a:spcAft>
                <a:spcPct val="0"/>
              </a:spcAft>
            </a:pPr>
            <a:fld id="{B9A8B5BD-6EFE-480F-8E01-8A5374A69D77}" type="slidenum">
              <a:rPr lang="en-US" smtClean="0">
                <a:solidFill>
                  <a:srgbClr val="FFFFFF"/>
                </a:solidFill>
              </a:rPr>
              <a:pPr fontAlgn="base">
                <a:spcAft>
                  <a:spcPct val="0"/>
                </a:spcAft>
              </a:pPr>
              <a:t>‹#›</a:t>
            </a:fld>
            <a:endParaRPr lang="en-US" dirty="0" smtClean="0">
              <a:solidFill>
                <a:srgbClr val="FFFFFF"/>
              </a:solidFill>
            </a:endParaRPr>
          </a:p>
        </p:txBody>
      </p:sp>
      <p:sp>
        <p:nvSpPr>
          <p:cNvPr id="15371" name="Rectangle 11"/>
          <p:cNvSpPr>
            <a:spLocks noGrp="1" noChangeArrowheads="1"/>
          </p:cNvSpPr>
          <p:nvPr>
            <p:ph type="body" idx="1"/>
          </p:nvPr>
        </p:nvSpPr>
        <p:spPr bwMode="auto">
          <a:xfrm>
            <a:off x="914400" y="1641477"/>
            <a:ext cx="10363200" cy="4454525"/>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4160468205"/>
      </p:ext>
    </p:extLst>
  </p:cSld>
  <p:clrMap bg1="dk2" tx1="lt1" bg2="dk1" tx2="lt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fontAlgn="base">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2"/>
        </a:buClr>
        <a:buSzPct val="7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2" y="0"/>
            <a:ext cx="11305119" cy="6173788"/>
            <a:chOff x="0" y="0"/>
            <a:chExt cx="5341" cy="3889"/>
          </a:xfrm>
        </p:grpSpPr>
        <p:sp>
          <p:nvSpPr>
            <p:cNvPr id="15363" name="Freeform 3"/>
            <p:cNvSpPr>
              <a:spLocks/>
            </p:cNvSpPr>
            <p:nvPr/>
          </p:nvSpPr>
          <p:spPr bwMode="auto">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a:noFill/>
              <a:round/>
              <a:headEnd type="none" w="sm" len="sm"/>
              <a:tailEnd type="none" w="sm" len="sm"/>
            </a:ln>
            <a:effectLst/>
          </p:spPr>
          <p:txBody>
            <a:bodyPr/>
            <a:lstStyle/>
            <a:p>
              <a:pPr fontAlgn="base">
                <a:spcBef>
                  <a:spcPct val="0"/>
                </a:spcBef>
                <a:spcAft>
                  <a:spcPct val="0"/>
                </a:spcAft>
              </a:pPr>
              <a:endParaRPr lang="ar-IQ" sz="2400" smtClean="0">
                <a:solidFill>
                  <a:srgbClr val="FFFFFF"/>
                </a:solidFill>
              </a:endParaRPr>
            </a:p>
          </p:txBody>
        </p:sp>
        <p:sp>
          <p:nvSpPr>
            <p:cNvPr id="15364" name="Freeform 4"/>
            <p:cNvSpPr>
              <a:spLocks/>
            </p:cNvSpPr>
            <p:nvPr/>
          </p:nvSpPr>
          <p:spPr bwMode="auto">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a:noFill/>
              <a:round/>
              <a:headEnd type="none" w="sm" len="sm"/>
              <a:tailEnd type="none" w="sm" len="sm"/>
            </a:ln>
            <a:effectLst/>
          </p:spPr>
          <p:txBody>
            <a:bodyPr/>
            <a:lstStyle/>
            <a:p>
              <a:pPr fontAlgn="base">
                <a:spcBef>
                  <a:spcPct val="0"/>
                </a:spcBef>
                <a:spcAft>
                  <a:spcPct val="0"/>
                </a:spcAft>
              </a:pPr>
              <a:endParaRPr lang="ar-IQ" sz="2400" smtClean="0">
                <a:solidFill>
                  <a:srgbClr val="FFFFFF"/>
                </a:solidFill>
              </a:endParaRPr>
            </a:p>
          </p:txBody>
        </p:sp>
        <p:sp>
          <p:nvSpPr>
            <p:cNvPr id="15365" name="Freeform 5"/>
            <p:cNvSpPr>
              <a:spLocks/>
            </p:cNvSpPr>
            <p:nvPr/>
          </p:nvSpPr>
          <p:spPr bwMode="auto">
            <a:xfrm>
              <a:off x="2187" y="0"/>
              <a:ext cx="2859"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a:noFill/>
              <a:round/>
              <a:headEnd type="none" w="sm" len="sm"/>
              <a:tailEnd type="none" w="sm" len="sm"/>
            </a:ln>
            <a:effectLst/>
          </p:spPr>
          <p:txBody>
            <a:bodyPr/>
            <a:lstStyle/>
            <a:p>
              <a:pPr fontAlgn="base">
                <a:spcBef>
                  <a:spcPct val="0"/>
                </a:spcBef>
                <a:spcAft>
                  <a:spcPct val="0"/>
                </a:spcAft>
              </a:pPr>
              <a:endParaRPr lang="ar-IQ" sz="2400" smtClean="0">
                <a:solidFill>
                  <a:srgbClr val="FFFFFF"/>
                </a:solidFill>
              </a:endParaRPr>
            </a:p>
          </p:txBody>
        </p:sp>
        <p:sp>
          <p:nvSpPr>
            <p:cNvPr id="15366" name="Freeform 6"/>
            <p:cNvSpPr>
              <a:spLocks/>
            </p:cNvSpPr>
            <p:nvPr/>
          </p:nvSpPr>
          <p:spPr bwMode="auto">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a:noFill/>
              <a:round/>
              <a:headEnd type="none" w="sm" len="sm"/>
              <a:tailEnd type="none" w="sm" len="sm"/>
            </a:ln>
            <a:effectLst/>
          </p:spPr>
          <p:txBody>
            <a:bodyPr/>
            <a:lstStyle/>
            <a:p>
              <a:pPr fontAlgn="base">
                <a:spcBef>
                  <a:spcPct val="0"/>
                </a:spcBef>
                <a:spcAft>
                  <a:spcPct val="0"/>
                </a:spcAft>
              </a:pPr>
              <a:endParaRPr lang="ar-IQ" sz="2400" smtClean="0">
                <a:solidFill>
                  <a:srgbClr val="FFFFFF"/>
                </a:solidFill>
              </a:endParaRPr>
            </a:p>
          </p:txBody>
        </p:sp>
      </p:grpSp>
      <p:sp>
        <p:nvSpPr>
          <p:cNvPr id="15367" name="Rectangle 7"/>
          <p:cNvSpPr>
            <a:spLocks noGrp="1" noChangeArrowheads="1"/>
          </p:cNvSpPr>
          <p:nvPr>
            <p:ph type="title"/>
          </p:nvPr>
        </p:nvSpPr>
        <p:spPr bwMode="auto">
          <a:xfrm>
            <a:off x="914400" y="228600"/>
            <a:ext cx="1036320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5368" name="Rectangle 8"/>
          <p:cNvSpPr>
            <a:spLocks noGrp="1" noChangeArrowheads="1"/>
          </p:cNvSpPr>
          <p:nvPr>
            <p:ph type="dt" sz="half" idx="2"/>
          </p:nvPr>
        </p:nvSpPr>
        <p:spPr bwMode="auto">
          <a:xfrm>
            <a:off x="914400" y="6248400"/>
            <a:ext cx="2540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spcBef>
                <a:spcPct val="50000"/>
              </a:spcBef>
              <a:defRPr sz="1400"/>
            </a:lvl1pPr>
          </a:lstStyle>
          <a:p>
            <a:pPr fontAlgn="base">
              <a:spcAft>
                <a:spcPct val="0"/>
              </a:spcAft>
            </a:pPr>
            <a:endParaRPr lang="en-US" dirty="0" smtClean="0">
              <a:solidFill>
                <a:srgbClr val="FFFFFF"/>
              </a:solidFill>
            </a:endParaRPr>
          </a:p>
        </p:txBody>
      </p:sp>
      <p:sp>
        <p:nvSpPr>
          <p:cNvPr id="15369" name="Rectangle 9"/>
          <p:cNvSpPr>
            <a:spLocks noGrp="1" noChangeArrowheads="1"/>
          </p:cNvSpPr>
          <p:nvPr>
            <p:ph type="ftr" sz="quarter" idx="3"/>
          </p:nvPr>
        </p:nvSpPr>
        <p:spPr bwMode="auto">
          <a:xfrm>
            <a:off x="4165600" y="6248400"/>
            <a:ext cx="3860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a:spcBef>
                <a:spcPct val="50000"/>
              </a:spcBef>
              <a:defRPr sz="1400"/>
            </a:lvl1pPr>
          </a:lstStyle>
          <a:p>
            <a:pPr fontAlgn="base">
              <a:spcAft>
                <a:spcPct val="0"/>
              </a:spcAft>
            </a:pPr>
            <a:endParaRPr lang="en-US" dirty="0" smtClean="0">
              <a:solidFill>
                <a:srgbClr val="FFFFFF"/>
              </a:solidFill>
            </a:endParaRPr>
          </a:p>
        </p:txBody>
      </p:sp>
      <p:sp>
        <p:nvSpPr>
          <p:cNvPr id="15370" name="Rectangle 10"/>
          <p:cNvSpPr>
            <a:spLocks noGrp="1" noChangeArrowheads="1"/>
          </p:cNvSpPr>
          <p:nvPr>
            <p:ph type="sldNum" sz="quarter" idx="4"/>
          </p:nvPr>
        </p:nvSpPr>
        <p:spPr bwMode="auto">
          <a:xfrm>
            <a:off x="8737600" y="6248400"/>
            <a:ext cx="2540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spcBef>
                <a:spcPct val="50000"/>
              </a:spcBef>
              <a:defRPr sz="1400"/>
            </a:lvl1pPr>
          </a:lstStyle>
          <a:p>
            <a:pPr fontAlgn="base">
              <a:spcAft>
                <a:spcPct val="0"/>
              </a:spcAft>
            </a:pPr>
            <a:fld id="{B9A8B5BD-6EFE-480F-8E01-8A5374A69D77}" type="slidenum">
              <a:rPr lang="en-US" smtClean="0">
                <a:solidFill>
                  <a:srgbClr val="FFFFFF"/>
                </a:solidFill>
              </a:rPr>
              <a:pPr fontAlgn="base">
                <a:spcAft>
                  <a:spcPct val="0"/>
                </a:spcAft>
              </a:pPr>
              <a:t>‹#›</a:t>
            </a:fld>
            <a:endParaRPr lang="en-US" dirty="0" smtClean="0">
              <a:solidFill>
                <a:srgbClr val="FFFFFF"/>
              </a:solidFill>
            </a:endParaRPr>
          </a:p>
        </p:txBody>
      </p:sp>
      <p:sp>
        <p:nvSpPr>
          <p:cNvPr id="15371" name="Rectangle 11"/>
          <p:cNvSpPr>
            <a:spLocks noGrp="1" noChangeArrowheads="1"/>
          </p:cNvSpPr>
          <p:nvPr>
            <p:ph type="body" idx="1"/>
          </p:nvPr>
        </p:nvSpPr>
        <p:spPr bwMode="auto">
          <a:xfrm>
            <a:off x="914400" y="1641477"/>
            <a:ext cx="10363200" cy="4454525"/>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266984465"/>
      </p:ext>
    </p:extLst>
  </p:cSld>
  <p:clrMap bg1="dk2" tx1="lt1" bg2="dk1" tx2="lt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fontAlgn="base">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2"/>
        </a:buClr>
        <a:buSzPct val="7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1305117" cy="6173788"/>
            <a:chOff x="0" y="0"/>
            <a:chExt cx="5341" cy="3889"/>
          </a:xfrm>
        </p:grpSpPr>
        <p:sp>
          <p:nvSpPr>
            <p:cNvPr id="15363" name="Freeform 3"/>
            <p:cNvSpPr>
              <a:spLocks/>
            </p:cNvSpPr>
            <p:nvPr/>
          </p:nvSpPr>
          <p:spPr bwMode="auto">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a:noFill/>
              <a:round/>
              <a:headEnd type="none" w="sm" len="sm"/>
              <a:tailEnd type="none" w="sm" len="sm"/>
            </a:ln>
            <a:effectLst/>
          </p:spPr>
          <p:txBody>
            <a:bodyPr/>
            <a:lstStyle/>
            <a:p>
              <a:pPr fontAlgn="base">
                <a:spcBef>
                  <a:spcPct val="0"/>
                </a:spcBef>
                <a:spcAft>
                  <a:spcPct val="0"/>
                </a:spcAft>
              </a:pPr>
              <a:endParaRPr lang="ar-IQ" sz="2400" smtClean="0">
                <a:solidFill>
                  <a:srgbClr val="FFFFFF"/>
                </a:solidFill>
              </a:endParaRPr>
            </a:p>
          </p:txBody>
        </p:sp>
        <p:sp>
          <p:nvSpPr>
            <p:cNvPr id="15364" name="Freeform 4"/>
            <p:cNvSpPr>
              <a:spLocks/>
            </p:cNvSpPr>
            <p:nvPr/>
          </p:nvSpPr>
          <p:spPr bwMode="auto">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a:noFill/>
              <a:round/>
              <a:headEnd type="none" w="sm" len="sm"/>
              <a:tailEnd type="none" w="sm" len="sm"/>
            </a:ln>
            <a:effectLst/>
          </p:spPr>
          <p:txBody>
            <a:bodyPr/>
            <a:lstStyle/>
            <a:p>
              <a:pPr fontAlgn="base">
                <a:spcBef>
                  <a:spcPct val="0"/>
                </a:spcBef>
                <a:spcAft>
                  <a:spcPct val="0"/>
                </a:spcAft>
              </a:pPr>
              <a:endParaRPr lang="ar-IQ" sz="2400" smtClean="0">
                <a:solidFill>
                  <a:srgbClr val="FFFFFF"/>
                </a:solidFill>
              </a:endParaRPr>
            </a:p>
          </p:txBody>
        </p:sp>
        <p:sp>
          <p:nvSpPr>
            <p:cNvPr id="15365" name="Freeform 5"/>
            <p:cNvSpPr>
              <a:spLocks/>
            </p:cNvSpPr>
            <p:nvPr/>
          </p:nvSpPr>
          <p:spPr bwMode="auto">
            <a:xfrm>
              <a:off x="2187" y="0"/>
              <a:ext cx="2859"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a:noFill/>
              <a:round/>
              <a:headEnd type="none" w="sm" len="sm"/>
              <a:tailEnd type="none" w="sm" len="sm"/>
            </a:ln>
            <a:effectLst/>
          </p:spPr>
          <p:txBody>
            <a:bodyPr/>
            <a:lstStyle/>
            <a:p>
              <a:pPr fontAlgn="base">
                <a:spcBef>
                  <a:spcPct val="0"/>
                </a:spcBef>
                <a:spcAft>
                  <a:spcPct val="0"/>
                </a:spcAft>
              </a:pPr>
              <a:endParaRPr lang="ar-IQ" sz="2400" smtClean="0">
                <a:solidFill>
                  <a:srgbClr val="FFFFFF"/>
                </a:solidFill>
              </a:endParaRPr>
            </a:p>
          </p:txBody>
        </p:sp>
        <p:sp>
          <p:nvSpPr>
            <p:cNvPr id="15366" name="Freeform 6"/>
            <p:cNvSpPr>
              <a:spLocks/>
            </p:cNvSpPr>
            <p:nvPr/>
          </p:nvSpPr>
          <p:spPr bwMode="auto">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a:noFill/>
              <a:round/>
              <a:headEnd type="none" w="sm" len="sm"/>
              <a:tailEnd type="none" w="sm" len="sm"/>
            </a:ln>
            <a:effectLst/>
          </p:spPr>
          <p:txBody>
            <a:bodyPr/>
            <a:lstStyle/>
            <a:p>
              <a:pPr fontAlgn="base">
                <a:spcBef>
                  <a:spcPct val="0"/>
                </a:spcBef>
                <a:spcAft>
                  <a:spcPct val="0"/>
                </a:spcAft>
              </a:pPr>
              <a:endParaRPr lang="ar-IQ" sz="2400" smtClean="0">
                <a:solidFill>
                  <a:srgbClr val="FFFFFF"/>
                </a:solidFill>
              </a:endParaRPr>
            </a:p>
          </p:txBody>
        </p:sp>
      </p:grpSp>
      <p:sp>
        <p:nvSpPr>
          <p:cNvPr id="15367" name="Rectangle 7"/>
          <p:cNvSpPr>
            <a:spLocks noGrp="1" noChangeArrowheads="1"/>
          </p:cNvSpPr>
          <p:nvPr>
            <p:ph type="title"/>
          </p:nvPr>
        </p:nvSpPr>
        <p:spPr bwMode="auto">
          <a:xfrm>
            <a:off x="914400" y="228600"/>
            <a:ext cx="1036320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5368" name="Rectangle 8"/>
          <p:cNvSpPr>
            <a:spLocks noGrp="1" noChangeArrowheads="1"/>
          </p:cNvSpPr>
          <p:nvPr>
            <p:ph type="dt" sz="half" idx="2"/>
          </p:nvPr>
        </p:nvSpPr>
        <p:spPr bwMode="auto">
          <a:xfrm>
            <a:off x="914400" y="6248400"/>
            <a:ext cx="2540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spcBef>
                <a:spcPct val="50000"/>
              </a:spcBef>
              <a:defRPr sz="1400"/>
            </a:lvl1pPr>
          </a:lstStyle>
          <a:p>
            <a:pPr fontAlgn="base">
              <a:spcAft>
                <a:spcPct val="0"/>
              </a:spcAft>
            </a:pPr>
            <a:endParaRPr lang="en-US" smtClean="0">
              <a:solidFill>
                <a:srgbClr val="FFFFFF"/>
              </a:solidFill>
            </a:endParaRPr>
          </a:p>
        </p:txBody>
      </p:sp>
      <p:sp>
        <p:nvSpPr>
          <p:cNvPr id="15369" name="Rectangle 9"/>
          <p:cNvSpPr>
            <a:spLocks noGrp="1" noChangeArrowheads="1"/>
          </p:cNvSpPr>
          <p:nvPr>
            <p:ph type="ftr" sz="quarter" idx="3"/>
          </p:nvPr>
        </p:nvSpPr>
        <p:spPr bwMode="auto">
          <a:xfrm>
            <a:off x="4165600" y="6248400"/>
            <a:ext cx="3860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a:spcBef>
                <a:spcPct val="50000"/>
              </a:spcBef>
              <a:defRPr sz="1400"/>
            </a:lvl1pPr>
          </a:lstStyle>
          <a:p>
            <a:pPr fontAlgn="base">
              <a:spcAft>
                <a:spcPct val="0"/>
              </a:spcAft>
            </a:pPr>
            <a:endParaRPr lang="en-US" smtClean="0">
              <a:solidFill>
                <a:srgbClr val="FFFFFF"/>
              </a:solidFill>
            </a:endParaRPr>
          </a:p>
        </p:txBody>
      </p:sp>
      <p:sp>
        <p:nvSpPr>
          <p:cNvPr id="15370" name="Rectangle 10"/>
          <p:cNvSpPr>
            <a:spLocks noGrp="1" noChangeArrowheads="1"/>
          </p:cNvSpPr>
          <p:nvPr>
            <p:ph type="sldNum" sz="quarter" idx="4"/>
          </p:nvPr>
        </p:nvSpPr>
        <p:spPr bwMode="auto">
          <a:xfrm>
            <a:off x="8737600" y="6248400"/>
            <a:ext cx="2540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spcBef>
                <a:spcPct val="50000"/>
              </a:spcBef>
              <a:defRPr sz="1400"/>
            </a:lvl1pPr>
          </a:lstStyle>
          <a:p>
            <a:pPr fontAlgn="base">
              <a:spcAft>
                <a:spcPct val="0"/>
              </a:spcAft>
            </a:pPr>
            <a:fld id="{7057E130-BC9F-4070-9632-4EBBBF011B9B}" type="slidenum">
              <a:rPr lang="en-US" smtClean="0">
                <a:solidFill>
                  <a:srgbClr val="FFFFFF"/>
                </a:solidFill>
              </a:rPr>
              <a:pPr fontAlgn="base">
                <a:spcAft>
                  <a:spcPct val="0"/>
                </a:spcAft>
              </a:pPr>
              <a:t>‹#›</a:t>
            </a:fld>
            <a:endParaRPr lang="en-US" smtClean="0">
              <a:solidFill>
                <a:srgbClr val="FFFFFF"/>
              </a:solidFill>
            </a:endParaRPr>
          </a:p>
        </p:txBody>
      </p:sp>
      <p:sp>
        <p:nvSpPr>
          <p:cNvPr id="15371" name="Rectangle 11"/>
          <p:cNvSpPr>
            <a:spLocks noGrp="1" noChangeArrowheads="1"/>
          </p:cNvSpPr>
          <p:nvPr>
            <p:ph type="body" idx="1"/>
          </p:nvPr>
        </p:nvSpPr>
        <p:spPr bwMode="auto">
          <a:xfrm>
            <a:off x="914400" y="1641475"/>
            <a:ext cx="10363200" cy="4454525"/>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4218778098"/>
      </p:ext>
    </p:extLst>
  </p:cSld>
  <p:clrMap bg1="dk2" tx1="lt1" bg2="dk1"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fontAlgn="base">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2"/>
        </a:buClr>
        <a:buSzPct val="7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eaLnBrk="0" fontAlgn="base" hangingPunct="0">
              <a:spcBef>
                <a:spcPct val="0"/>
              </a:spcBef>
              <a:spcAft>
                <a:spcPct val="0"/>
              </a:spcAft>
              <a:defRPr/>
            </a:pPr>
            <a:fld id="{417A7DBF-38A6-44C3-ACBC-DCA443D5EF84}" type="slidenum">
              <a:rPr lang="en-US" altLang="en-US">
                <a:latin typeface="Times New Roman" panose="02020603050405020304" pitchFamily="18" charset="0"/>
              </a:rPr>
              <a:pPr eaLnBrk="0" fontAlgn="base" hangingPunct="0">
                <a:spcBef>
                  <a:spcPct val="0"/>
                </a:spcBef>
                <a:spcAft>
                  <a:spcPct val="0"/>
                </a:spcAft>
                <a:defRPr/>
              </a:pPr>
              <a:t>‹#›</a:t>
            </a:fld>
            <a:endParaRPr lang="en-US" altLang="en-US">
              <a:latin typeface="Times New Roman" panose="02020603050405020304" pitchFamily="18" charset="0"/>
            </a:endParaRPr>
          </a:p>
        </p:txBody>
      </p:sp>
    </p:spTree>
    <p:extLst>
      <p:ext uri="{BB962C8B-B14F-4D97-AF65-F5344CB8AC3E}">
        <p14:creationId xmlns:p14="http://schemas.microsoft.com/office/powerpoint/2010/main" val="98820514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push dir="u"/>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eaLnBrk="0" fontAlgn="base" hangingPunct="0">
              <a:spcBef>
                <a:spcPct val="0"/>
              </a:spcBef>
              <a:spcAft>
                <a:spcPct val="0"/>
              </a:spcAft>
              <a:defRPr/>
            </a:pPr>
            <a:fld id="{417A7DBF-38A6-44C3-ACBC-DCA443D5EF84}" type="slidenum">
              <a:rPr lang="en-US" altLang="en-US">
                <a:latin typeface="Times New Roman" panose="02020603050405020304" pitchFamily="18" charset="0"/>
              </a:rPr>
              <a:pPr eaLnBrk="0" fontAlgn="base" hangingPunct="0">
                <a:spcBef>
                  <a:spcPct val="0"/>
                </a:spcBef>
                <a:spcAft>
                  <a:spcPct val="0"/>
                </a:spcAft>
                <a:defRPr/>
              </a:pPr>
              <a:t>‹#›</a:t>
            </a:fld>
            <a:endParaRPr lang="en-US" altLang="en-US">
              <a:latin typeface="Times New Roman" panose="02020603050405020304" pitchFamily="18" charset="0"/>
            </a:endParaRPr>
          </a:p>
        </p:txBody>
      </p:sp>
    </p:spTree>
    <p:extLst>
      <p:ext uri="{BB962C8B-B14F-4D97-AF65-F5344CB8AC3E}">
        <p14:creationId xmlns:p14="http://schemas.microsoft.com/office/powerpoint/2010/main" val="57104188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push dir="u"/>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eaLnBrk="0" fontAlgn="base" hangingPunct="0">
              <a:spcBef>
                <a:spcPct val="0"/>
              </a:spcBef>
              <a:spcAft>
                <a:spcPct val="0"/>
              </a:spcAft>
              <a:defRPr/>
            </a:pPr>
            <a:fld id="{417A7DBF-38A6-44C3-ACBC-DCA443D5EF84}" type="slidenum">
              <a:rPr lang="en-US" altLang="en-US">
                <a:latin typeface="Times New Roman" panose="02020603050405020304" pitchFamily="18" charset="0"/>
              </a:rPr>
              <a:pPr eaLnBrk="0" fontAlgn="base" hangingPunct="0">
                <a:spcBef>
                  <a:spcPct val="0"/>
                </a:spcBef>
                <a:spcAft>
                  <a:spcPct val="0"/>
                </a:spcAft>
                <a:defRPr/>
              </a:pPr>
              <a:t>‹#›</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44388298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push dir="u"/>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eaLnBrk="0" fontAlgn="base" hangingPunct="0">
              <a:spcBef>
                <a:spcPct val="0"/>
              </a:spcBef>
              <a:spcAft>
                <a:spcPct val="0"/>
              </a:spcAft>
              <a:defRPr/>
            </a:pPr>
            <a:fld id="{417A7DBF-38A6-44C3-ACBC-DCA443D5EF84}" type="slidenum">
              <a:rPr lang="en-US" altLang="en-US">
                <a:latin typeface="Times New Roman" panose="02020603050405020304" pitchFamily="18" charset="0"/>
              </a:rPr>
              <a:pPr eaLnBrk="0" fontAlgn="base" hangingPunct="0">
                <a:spcBef>
                  <a:spcPct val="0"/>
                </a:spcBef>
                <a:spcAft>
                  <a:spcPct val="0"/>
                </a:spcAft>
                <a:defRPr/>
              </a:pPr>
              <a:t>‹#›</a:t>
            </a:fld>
            <a:endParaRPr lang="en-US" altLang="en-US">
              <a:latin typeface="Times New Roman" panose="02020603050405020304" pitchFamily="18" charset="0"/>
            </a:endParaRPr>
          </a:p>
        </p:txBody>
      </p:sp>
    </p:spTree>
    <p:extLst>
      <p:ext uri="{BB962C8B-B14F-4D97-AF65-F5344CB8AC3E}">
        <p14:creationId xmlns:p14="http://schemas.microsoft.com/office/powerpoint/2010/main" val="85340159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slow">
    <p:push dir="u"/>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eaLnBrk="0" fontAlgn="base" hangingPunct="0">
              <a:spcBef>
                <a:spcPct val="0"/>
              </a:spcBef>
              <a:spcAft>
                <a:spcPct val="0"/>
              </a:spcAft>
              <a:defRPr/>
            </a:pPr>
            <a:fld id="{417A7DBF-38A6-44C3-ACBC-DCA443D5EF84}" type="slidenum">
              <a:rPr lang="en-US" altLang="en-US">
                <a:latin typeface="Times New Roman" panose="02020603050405020304" pitchFamily="18" charset="0"/>
              </a:rPr>
              <a:pPr eaLnBrk="0" fontAlgn="base" hangingPunct="0">
                <a:spcBef>
                  <a:spcPct val="0"/>
                </a:spcBef>
                <a:spcAft>
                  <a:spcPct val="0"/>
                </a:spcAft>
                <a:defRPr/>
              </a:pPr>
              <a:t>‹#›</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20102649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slow">
    <p:push dir="u"/>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eaLnBrk="0" fontAlgn="base" hangingPunct="0">
              <a:spcBef>
                <a:spcPct val="0"/>
              </a:spcBef>
              <a:spcAft>
                <a:spcPct val="0"/>
              </a:spcAft>
              <a:defRPr/>
            </a:pPr>
            <a:fld id="{417A7DBF-38A6-44C3-ACBC-DCA443D5EF84}" type="slidenum">
              <a:rPr lang="en-US" altLang="en-US">
                <a:latin typeface="Times New Roman" panose="02020603050405020304" pitchFamily="18" charset="0"/>
              </a:rPr>
              <a:pPr eaLnBrk="0" fontAlgn="base" hangingPunct="0">
                <a:spcBef>
                  <a:spcPct val="0"/>
                </a:spcBef>
                <a:spcAft>
                  <a:spcPct val="0"/>
                </a:spcAft>
                <a:defRPr/>
              </a:pPr>
              <a:t>‹#›</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98544498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slow">
    <p:push dir="u"/>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eaLnBrk="0" fontAlgn="base" hangingPunct="0">
              <a:spcBef>
                <a:spcPct val="0"/>
              </a:spcBef>
              <a:spcAft>
                <a:spcPct val="0"/>
              </a:spcAft>
              <a:defRPr/>
            </a:pPr>
            <a:fld id="{417A7DBF-38A6-44C3-ACBC-DCA443D5EF84}" type="slidenum">
              <a:rPr lang="en-US" altLang="en-US">
                <a:latin typeface="Times New Roman" panose="02020603050405020304" pitchFamily="18" charset="0"/>
              </a:rPr>
              <a:pPr eaLnBrk="0" fontAlgn="base" hangingPunct="0">
                <a:spcBef>
                  <a:spcPct val="0"/>
                </a:spcBef>
                <a:spcAft>
                  <a:spcPct val="0"/>
                </a:spcAft>
                <a:defRPr/>
              </a:pPr>
              <a:t>‹#›</a:t>
            </a:fld>
            <a:endParaRPr lang="en-US" altLang="en-US">
              <a:latin typeface="Times New Roman" panose="02020603050405020304" pitchFamily="18" charset="0"/>
            </a:endParaRPr>
          </a:p>
        </p:txBody>
      </p:sp>
    </p:spTree>
    <p:extLst>
      <p:ext uri="{BB962C8B-B14F-4D97-AF65-F5344CB8AC3E}">
        <p14:creationId xmlns:p14="http://schemas.microsoft.com/office/powerpoint/2010/main" val="76671797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spd="slow">
    <p:push dir="u"/>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8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9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5.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05.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16.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2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6.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340770"/>
            <a:ext cx="7772400" cy="2259683"/>
          </a:xfr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dk1">
              <a:shade val="50000"/>
            </a:schemeClr>
          </a:lnRef>
          <a:fillRef idx="1">
            <a:schemeClr val="dk1"/>
          </a:fillRef>
          <a:effectRef idx="0">
            <a:schemeClr val="dk1"/>
          </a:effectRef>
          <a:fontRef idx="minor">
            <a:schemeClr val="lt1"/>
          </a:fontRef>
        </p:style>
        <p:txBody>
          <a:bodyPr>
            <a:normAutofit/>
          </a:bodyPr>
          <a:lstStyle/>
          <a:p>
            <a:r>
              <a:rPr lang="en-US" sz="9600" dirty="0">
                <a:solidFill>
                  <a:srgbClr val="FF0000"/>
                </a:solidFill>
              </a:rPr>
              <a:t>Invertebrate</a:t>
            </a:r>
            <a:endParaRPr lang="ar-IQ" sz="4800" dirty="0">
              <a:solidFill>
                <a:srgbClr val="FF0000"/>
              </a:solidFill>
            </a:endParaRPr>
          </a:p>
        </p:txBody>
      </p:sp>
      <p:sp>
        <p:nvSpPr>
          <p:cNvPr id="3" name="Subtitle 2"/>
          <p:cNvSpPr>
            <a:spLocks noGrp="1"/>
          </p:cNvSpPr>
          <p:nvPr>
            <p:ph type="subTitle" idx="1"/>
          </p:nvPr>
        </p:nvSpPr>
        <p:spPr>
          <a:xfrm>
            <a:off x="2895600" y="4149081"/>
            <a:ext cx="6400800" cy="1656184"/>
          </a:xfr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smtClean="0">
                <a:solidFill>
                  <a:schemeClr val="tx1"/>
                </a:solidFill>
              </a:rPr>
              <a:t>Prepared by</a:t>
            </a:r>
          </a:p>
          <a:p>
            <a:r>
              <a:rPr lang="en-US" dirty="0" smtClean="0">
                <a:solidFill>
                  <a:srgbClr val="FF0000"/>
                </a:solidFill>
              </a:rPr>
              <a:t>Prof. Dr. </a:t>
            </a:r>
            <a:r>
              <a:rPr lang="en-US" dirty="0" err="1" smtClean="0">
                <a:solidFill>
                  <a:srgbClr val="FF0000"/>
                </a:solidFill>
              </a:rPr>
              <a:t>Sabeeh</a:t>
            </a:r>
            <a:r>
              <a:rPr lang="en-US" dirty="0" smtClean="0">
                <a:solidFill>
                  <a:srgbClr val="FF0000"/>
                </a:solidFill>
              </a:rPr>
              <a:t> H. Al-</a:t>
            </a:r>
            <a:r>
              <a:rPr lang="en-US" dirty="0" err="1" smtClean="0">
                <a:solidFill>
                  <a:srgbClr val="FF0000"/>
                </a:solidFill>
              </a:rPr>
              <a:t>Mayah</a:t>
            </a:r>
            <a:endParaRPr lang="ar-IQ" dirty="0">
              <a:solidFill>
                <a:srgbClr val="FF0000"/>
              </a:solidFill>
            </a:endParaRPr>
          </a:p>
        </p:txBody>
      </p:sp>
    </p:spTree>
    <p:extLst>
      <p:ext uri="{BB962C8B-B14F-4D97-AF65-F5344CB8AC3E}">
        <p14:creationId xmlns:p14="http://schemas.microsoft.com/office/powerpoint/2010/main" val="19735893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524000" y="1"/>
            <a:ext cx="9144000" cy="981075"/>
          </a:xfrm>
        </p:spPr>
        <p:txBody>
          <a:bodyPr/>
          <a:lstStyle/>
          <a:p>
            <a:pPr eaLnBrk="1" hangingPunct="1"/>
            <a:r>
              <a:rPr lang="en-GB" altLang="en-US" b="1" smtClean="0">
                <a:solidFill>
                  <a:srgbClr val="FFFFFF"/>
                </a:solidFill>
              </a:rPr>
              <a:t>Classification of Living things</a:t>
            </a:r>
            <a:endParaRPr lang="en-US" altLang="en-US" b="1" smtClean="0">
              <a:solidFill>
                <a:srgbClr val="FFFFFF"/>
              </a:solidFill>
            </a:endParaRPr>
          </a:p>
        </p:txBody>
      </p:sp>
      <p:sp>
        <p:nvSpPr>
          <p:cNvPr id="11267" name="Rectangle 3"/>
          <p:cNvSpPr>
            <a:spLocks noGrp="1" noChangeArrowheads="1"/>
          </p:cNvSpPr>
          <p:nvPr>
            <p:ph idx="1"/>
          </p:nvPr>
        </p:nvSpPr>
        <p:spPr>
          <a:xfrm>
            <a:off x="1631950" y="1196976"/>
            <a:ext cx="8928100" cy="5472113"/>
          </a:xfrm>
          <a:solidFill>
            <a:schemeClr val="accent6">
              <a:lumMod val="60000"/>
              <a:lumOff val="40000"/>
            </a:schemeClr>
          </a:solidFill>
        </p:spPr>
        <p:txBody>
          <a:bodyPr rtlCol="0">
            <a:normAutofit/>
          </a:bodyPr>
          <a:lstStyle/>
          <a:p>
            <a:pPr eaLnBrk="1" fontAlgn="auto" hangingPunct="1">
              <a:lnSpc>
                <a:spcPct val="80000"/>
              </a:lnSpc>
              <a:spcAft>
                <a:spcPts val="0"/>
              </a:spcAft>
              <a:buFont typeface="Wingdings" pitchFamily="2" charset="2"/>
              <a:buChar char="q"/>
              <a:defRPr/>
            </a:pPr>
            <a:r>
              <a:rPr lang="en-GB" sz="2000" dirty="0"/>
              <a:t>The earth is inhabited by millions of different kinds of organisms. In order to study them, we need to group (classify) them and give them names</a:t>
            </a:r>
          </a:p>
          <a:p>
            <a:pPr eaLnBrk="1" fontAlgn="auto" hangingPunct="1">
              <a:lnSpc>
                <a:spcPct val="80000"/>
              </a:lnSpc>
              <a:spcAft>
                <a:spcPts val="0"/>
              </a:spcAft>
              <a:buFont typeface="Wingdings" pitchFamily="2" charset="2"/>
              <a:buChar char="Ø"/>
              <a:defRPr/>
            </a:pPr>
            <a:r>
              <a:rPr lang="en-GB" sz="2000" b="1" dirty="0"/>
              <a:t>Classification of organisms</a:t>
            </a:r>
            <a:r>
              <a:rPr lang="en-GB" sz="2000" dirty="0"/>
              <a:t> refers to the process of putting together organisms that bear resemblance to one another</a:t>
            </a:r>
          </a:p>
          <a:p>
            <a:pPr eaLnBrk="1" fontAlgn="auto" hangingPunct="1">
              <a:lnSpc>
                <a:spcPct val="80000"/>
              </a:lnSpc>
              <a:spcAft>
                <a:spcPts val="0"/>
              </a:spcAft>
              <a:buNone/>
              <a:defRPr/>
            </a:pPr>
            <a:endParaRPr lang="en-GB" sz="2000" dirty="0"/>
          </a:p>
          <a:p>
            <a:pPr eaLnBrk="1" fontAlgn="auto" hangingPunct="1">
              <a:lnSpc>
                <a:spcPct val="80000"/>
              </a:lnSpc>
              <a:spcAft>
                <a:spcPts val="0"/>
              </a:spcAft>
              <a:buFont typeface="Wingdings" pitchFamily="2" charset="2"/>
              <a:buChar char="Ø"/>
              <a:defRPr/>
            </a:pPr>
            <a:r>
              <a:rPr lang="en-GB" sz="2000" b="1" dirty="0"/>
              <a:t>Taxonomy</a:t>
            </a:r>
            <a:r>
              <a:rPr lang="en-GB" sz="2000" dirty="0"/>
              <a:t> refers to the science of classifying organisms into natural groupings</a:t>
            </a:r>
          </a:p>
          <a:p>
            <a:pPr eaLnBrk="1" fontAlgn="auto" hangingPunct="1">
              <a:lnSpc>
                <a:spcPct val="80000"/>
              </a:lnSpc>
              <a:spcAft>
                <a:spcPts val="0"/>
              </a:spcAft>
              <a:buNone/>
              <a:defRPr/>
            </a:pPr>
            <a:endParaRPr lang="en-GB" sz="2000" dirty="0"/>
          </a:p>
          <a:p>
            <a:pPr eaLnBrk="1" fontAlgn="auto" hangingPunct="1">
              <a:lnSpc>
                <a:spcPct val="80000"/>
              </a:lnSpc>
              <a:spcAft>
                <a:spcPts val="0"/>
              </a:spcAft>
              <a:buFont typeface="Wingdings" pitchFamily="2" charset="2"/>
              <a:buChar char="Ø"/>
              <a:defRPr/>
            </a:pPr>
            <a:r>
              <a:rPr lang="en-GB" sz="2000" b="1" dirty="0"/>
              <a:t>Biosystematics</a:t>
            </a:r>
            <a:r>
              <a:rPr lang="en-GB" sz="2000" dirty="0"/>
              <a:t> is the science through which life forms are discovered, identified, described, named, classified and catalogued, with their diversity, life histories, living habits, roles in an ecosystem, and spatial and geographical distributions recorded. It can also be defined as the study of the kinds and diversity of organisms and the relationship between them</a:t>
            </a:r>
          </a:p>
          <a:p>
            <a:pPr eaLnBrk="1" fontAlgn="auto" hangingPunct="1">
              <a:lnSpc>
                <a:spcPct val="80000"/>
              </a:lnSpc>
              <a:spcAft>
                <a:spcPts val="0"/>
              </a:spcAft>
              <a:buFont typeface="Wingdings" pitchFamily="2" charset="2"/>
              <a:buChar char="Ø"/>
              <a:defRPr/>
            </a:pPr>
            <a:endParaRPr lang="en-GB" sz="2000" dirty="0"/>
          </a:p>
          <a:p>
            <a:pPr eaLnBrk="1" fontAlgn="auto" hangingPunct="1">
              <a:lnSpc>
                <a:spcPct val="80000"/>
              </a:lnSpc>
              <a:spcAft>
                <a:spcPts val="0"/>
              </a:spcAft>
              <a:buFont typeface="Wingdings" pitchFamily="2" charset="2"/>
              <a:buChar char="q"/>
              <a:defRPr/>
            </a:pPr>
            <a:r>
              <a:rPr lang="en-GB" sz="2000" dirty="0"/>
              <a:t>Organisms were first classified more than 2000yrs ago by Aristotle (Greek) into </a:t>
            </a:r>
            <a:r>
              <a:rPr lang="en-GB" sz="2000" b="1" dirty="0"/>
              <a:t>plants</a:t>
            </a:r>
            <a:r>
              <a:rPr lang="en-GB" sz="2000" dirty="0"/>
              <a:t> or </a:t>
            </a:r>
            <a:r>
              <a:rPr lang="en-GB" sz="2000" b="1" dirty="0"/>
              <a:t>animals. </a:t>
            </a:r>
            <a:r>
              <a:rPr lang="en-GB" sz="2000" dirty="0"/>
              <a:t>Later on, this simple classification was expanded by the Romans who grouped animals into units/groups called </a:t>
            </a:r>
            <a:r>
              <a:rPr lang="en-GB" sz="2000" b="1" dirty="0"/>
              <a:t>genera</a:t>
            </a:r>
            <a:r>
              <a:rPr lang="en-GB" sz="2000" dirty="0"/>
              <a:t> (sing: </a:t>
            </a:r>
            <a:r>
              <a:rPr lang="en-GB" sz="2000" b="1" dirty="0"/>
              <a:t>genus</a:t>
            </a:r>
            <a:r>
              <a:rPr lang="en-GB" sz="2000" dirty="0"/>
              <a:t>) </a:t>
            </a:r>
          </a:p>
          <a:p>
            <a:pPr eaLnBrk="1" fontAlgn="auto" hangingPunct="1">
              <a:lnSpc>
                <a:spcPct val="80000"/>
              </a:lnSpc>
              <a:spcAft>
                <a:spcPts val="0"/>
              </a:spcAft>
              <a:buFont typeface="Wingdings" pitchFamily="2" charset="2"/>
              <a:buChar char="Ø"/>
              <a:defRPr/>
            </a:pPr>
            <a:r>
              <a:rPr lang="en-GB" sz="2000" dirty="0"/>
              <a:t>E.g. the cats were assigned the genus </a:t>
            </a:r>
            <a:r>
              <a:rPr lang="en-GB" sz="2000" i="1" dirty="0" err="1"/>
              <a:t>Felis</a:t>
            </a:r>
            <a:r>
              <a:rPr lang="en-GB" sz="2000" dirty="0"/>
              <a:t>, horses to genus </a:t>
            </a:r>
            <a:r>
              <a:rPr lang="en-GB" sz="2000" i="1" dirty="0" err="1"/>
              <a:t>Equus</a:t>
            </a:r>
            <a:r>
              <a:rPr lang="en-GB" sz="2000" dirty="0"/>
              <a:t> </a:t>
            </a:r>
            <a:r>
              <a:rPr lang="en-GB" sz="2000" dirty="0" err="1"/>
              <a:t>etc</a:t>
            </a:r>
            <a:endParaRPr lang="en-GB" sz="2000" dirty="0"/>
          </a:p>
          <a:p>
            <a:pPr eaLnBrk="1" fontAlgn="auto" hangingPunct="1">
              <a:lnSpc>
                <a:spcPct val="80000"/>
              </a:lnSpc>
              <a:spcAft>
                <a:spcPts val="0"/>
              </a:spcAft>
              <a:buNone/>
              <a:defRPr/>
            </a:pPr>
            <a:endParaRPr lang="en-GB" sz="1600" dirty="0"/>
          </a:p>
          <a:p>
            <a:pPr eaLnBrk="1" fontAlgn="auto" hangingPunct="1">
              <a:lnSpc>
                <a:spcPct val="80000"/>
              </a:lnSpc>
              <a:spcAft>
                <a:spcPts val="0"/>
              </a:spcAft>
              <a:buFont typeface="Wingdings" pitchFamily="2" charset="2"/>
              <a:buChar char="q"/>
              <a:defRPr/>
            </a:pPr>
            <a:endParaRPr lang="en-GB" sz="1600" dirty="0"/>
          </a:p>
          <a:p>
            <a:pPr eaLnBrk="1" fontAlgn="auto" hangingPunct="1">
              <a:lnSpc>
                <a:spcPct val="80000"/>
              </a:lnSpc>
              <a:spcAft>
                <a:spcPts val="0"/>
              </a:spcAft>
              <a:buFont typeface="Wingdings" pitchFamily="2" charset="2"/>
              <a:buChar char="q"/>
              <a:defRPr/>
            </a:pPr>
            <a:endParaRPr lang="en-US" sz="1600" dirty="0"/>
          </a:p>
        </p:txBody>
      </p:sp>
    </p:spTree>
    <p:extLst>
      <p:ext uri="{BB962C8B-B14F-4D97-AF65-F5344CB8AC3E}">
        <p14:creationId xmlns:p14="http://schemas.microsoft.com/office/powerpoint/2010/main" val="2300142683"/>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1991544" y="332656"/>
            <a:ext cx="7696200" cy="864096"/>
          </a:xfrm>
        </p:spPr>
        <p:txBody>
          <a:bodyPr/>
          <a:lstStyle/>
          <a:p>
            <a:pPr marL="1117600" indent="-1117600" algn="l">
              <a:buFontTx/>
              <a:buAutoNum type="romanUcPeriod"/>
            </a:pPr>
            <a:r>
              <a:rPr lang="en-US" dirty="0">
                <a:solidFill>
                  <a:schemeClr val="tx1"/>
                </a:solidFill>
              </a:rPr>
              <a:t>Classification</a:t>
            </a:r>
            <a:r>
              <a:rPr lang="en-US" dirty="0"/>
              <a:t/>
            </a:r>
            <a:br>
              <a:rPr lang="en-US" dirty="0"/>
            </a:br>
            <a:endParaRPr lang="en-US" dirty="0"/>
          </a:p>
        </p:txBody>
      </p:sp>
      <p:sp>
        <p:nvSpPr>
          <p:cNvPr id="6147" name="Text Box 3"/>
          <p:cNvSpPr txBox="1">
            <a:spLocks noChangeArrowheads="1"/>
          </p:cNvSpPr>
          <p:nvPr/>
        </p:nvSpPr>
        <p:spPr bwMode="auto">
          <a:xfrm>
            <a:off x="1905000" y="1336676"/>
            <a:ext cx="5257800" cy="1200329"/>
          </a:xfrm>
          <a:prstGeom prst="rect">
            <a:avLst/>
          </a:prstGeom>
          <a:noFill/>
          <a:ln w="12700" cap="sq">
            <a:noFill/>
            <a:miter lim="800000"/>
            <a:headEnd type="none" w="sm" len="sm"/>
            <a:tailEnd type="none" w="sm" len="sm"/>
          </a:ln>
          <a:effectLst/>
        </p:spPr>
        <p:txBody>
          <a:bodyPr>
            <a:spAutoFit/>
          </a:bodyPr>
          <a:lstStyle/>
          <a:p>
            <a:pPr fontAlgn="base">
              <a:spcBef>
                <a:spcPct val="0"/>
              </a:spcBef>
              <a:spcAft>
                <a:spcPct val="0"/>
              </a:spcAft>
            </a:pPr>
            <a:r>
              <a:rPr lang="en-US" sz="2400">
                <a:solidFill>
                  <a:srgbClr val="FFFFFF"/>
                </a:solidFill>
              </a:rPr>
              <a:t>A. 	Arrangement in classes or groups 	to improve communication 	between scientists.</a:t>
            </a:r>
          </a:p>
        </p:txBody>
      </p:sp>
      <p:sp>
        <p:nvSpPr>
          <p:cNvPr id="6148" name="Text Box 4"/>
          <p:cNvSpPr txBox="1">
            <a:spLocks noChangeArrowheads="1"/>
          </p:cNvSpPr>
          <p:nvPr/>
        </p:nvSpPr>
        <p:spPr bwMode="auto">
          <a:xfrm>
            <a:off x="2041526" y="3317877"/>
            <a:ext cx="5045075" cy="830997"/>
          </a:xfrm>
          <a:prstGeom prst="rect">
            <a:avLst/>
          </a:prstGeom>
          <a:noFill/>
          <a:ln w="12700" cap="sq">
            <a:noFill/>
            <a:miter lim="800000"/>
            <a:headEnd type="none" w="sm" len="sm"/>
            <a:tailEnd type="none" w="sm" len="sm"/>
          </a:ln>
          <a:effectLst/>
        </p:spPr>
        <p:txBody>
          <a:bodyPr>
            <a:spAutoFit/>
          </a:bodyPr>
          <a:lstStyle/>
          <a:p>
            <a:pPr marL="457200" indent="-457200" fontAlgn="base">
              <a:spcBef>
                <a:spcPct val="0"/>
              </a:spcBef>
              <a:spcAft>
                <a:spcPct val="0"/>
              </a:spcAft>
              <a:buFontTx/>
              <a:buAutoNum type="alphaUcPeriod" startAt="2"/>
            </a:pPr>
            <a:r>
              <a:rPr lang="en-US" sz="2400">
                <a:solidFill>
                  <a:srgbClr val="FFFFFF"/>
                </a:solidFill>
              </a:rPr>
              <a:t>Four factors used to classify</a:t>
            </a:r>
          </a:p>
          <a:p>
            <a:pPr marL="457200" indent="-457200" fontAlgn="base">
              <a:spcBef>
                <a:spcPct val="0"/>
              </a:spcBef>
              <a:spcAft>
                <a:spcPct val="0"/>
              </a:spcAft>
            </a:pPr>
            <a:endParaRPr lang="en-US" sz="2400">
              <a:solidFill>
                <a:srgbClr val="FFFFFF"/>
              </a:solidFill>
            </a:endParaRPr>
          </a:p>
        </p:txBody>
      </p:sp>
      <p:sp>
        <p:nvSpPr>
          <p:cNvPr id="6149" name="Text Box 5"/>
          <p:cNvSpPr txBox="1">
            <a:spLocks noChangeArrowheads="1"/>
          </p:cNvSpPr>
          <p:nvPr/>
        </p:nvSpPr>
        <p:spPr bwMode="auto">
          <a:xfrm>
            <a:off x="3048000" y="3886201"/>
            <a:ext cx="5029200" cy="461665"/>
          </a:xfrm>
          <a:prstGeom prst="rect">
            <a:avLst/>
          </a:prstGeom>
          <a:noFill/>
          <a:ln w="12700" cap="sq">
            <a:noFill/>
            <a:miter lim="800000"/>
            <a:headEnd type="none" w="sm" len="sm"/>
            <a:tailEnd type="none" w="sm" len="sm"/>
          </a:ln>
          <a:effectLst/>
        </p:spPr>
        <p:txBody>
          <a:bodyPr>
            <a:spAutoFit/>
          </a:bodyPr>
          <a:lstStyle/>
          <a:p>
            <a:pPr fontAlgn="base">
              <a:spcBef>
                <a:spcPct val="0"/>
              </a:spcBef>
              <a:spcAft>
                <a:spcPct val="0"/>
              </a:spcAft>
            </a:pPr>
            <a:r>
              <a:rPr lang="en-US" sz="2400">
                <a:solidFill>
                  <a:srgbClr val="FFFFFF"/>
                </a:solidFill>
              </a:rPr>
              <a:t>1.  They have similar structures</a:t>
            </a:r>
          </a:p>
        </p:txBody>
      </p:sp>
      <p:sp>
        <p:nvSpPr>
          <p:cNvPr id="6150" name="Text Box 6"/>
          <p:cNvSpPr txBox="1">
            <a:spLocks noChangeArrowheads="1"/>
          </p:cNvSpPr>
          <p:nvPr/>
        </p:nvSpPr>
        <p:spPr bwMode="auto">
          <a:xfrm>
            <a:off x="3108327" y="4460876"/>
            <a:ext cx="4055149" cy="461665"/>
          </a:xfrm>
          <a:prstGeom prst="rect">
            <a:avLst/>
          </a:prstGeom>
          <a:noFill/>
          <a:ln w="12700" cap="sq">
            <a:noFill/>
            <a:miter lim="800000"/>
            <a:headEnd type="none" w="sm" len="sm"/>
            <a:tailEnd type="none" w="sm" len="sm"/>
          </a:ln>
          <a:effectLst/>
        </p:spPr>
        <p:txBody>
          <a:bodyPr wrap="none">
            <a:spAutoFit/>
          </a:bodyPr>
          <a:lstStyle/>
          <a:p>
            <a:pPr fontAlgn="base">
              <a:spcBef>
                <a:spcPct val="0"/>
              </a:spcBef>
              <a:spcAft>
                <a:spcPct val="0"/>
              </a:spcAft>
            </a:pPr>
            <a:r>
              <a:rPr lang="en-US" sz="2400">
                <a:solidFill>
                  <a:srgbClr val="FFFFFF"/>
                </a:solidFill>
              </a:rPr>
              <a:t>2.  They have similar behaviors</a:t>
            </a:r>
          </a:p>
        </p:txBody>
      </p:sp>
      <p:sp>
        <p:nvSpPr>
          <p:cNvPr id="6151" name="Text Box 7"/>
          <p:cNvSpPr txBox="1">
            <a:spLocks noChangeArrowheads="1"/>
          </p:cNvSpPr>
          <p:nvPr/>
        </p:nvSpPr>
        <p:spPr bwMode="auto">
          <a:xfrm>
            <a:off x="3048001" y="5299076"/>
            <a:ext cx="4794251" cy="461665"/>
          </a:xfrm>
          <a:prstGeom prst="rect">
            <a:avLst/>
          </a:prstGeom>
          <a:noFill/>
          <a:ln w="12700" cap="sq">
            <a:noFill/>
            <a:miter lim="800000"/>
            <a:headEnd type="none" w="sm" len="sm"/>
            <a:tailEnd type="none" w="sm" len="sm"/>
          </a:ln>
          <a:effectLst/>
        </p:spPr>
        <p:txBody>
          <a:bodyPr>
            <a:spAutoFit/>
          </a:bodyPr>
          <a:lstStyle/>
          <a:p>
            <a:pPr fontAlgn="base">
              <a:spcBef>
                <a:spcPct val="0"/>
              </a:spcBef>
              <a:spcAft>
                <a:spcPct val="0"/>
              </a:spcAft>
            </a:pPr>
            <a:r>
              <a:rPr lang="en-US" sz="2400">
                <a:solidFill>
                  <a:srgbClr val="FFFFFF"/>
                </a:solidFill>
              </a:rPr>
              <a:t>3.  They eat the same kinds of things</a:t>
            </a:r>
          </a:p>
        </p:txBody>
      </p:sp>
      <p:sp>
        <p:nvSpPr>
          <p:cNvPr id="6152" name="Text Box 8"/>
          <p:cNvSpPr txBox="1">
            <a:spLocks noChangeArrowheads="1"/>
          </p:cNvSpPr>
          <p:nvPr/>
        </p:nvSpPr>
        <p:spPr bwMode="auto">
          <a:xfrm>
            <a:off x="3048000" y="6019801"/>
            <a:ext cx="5401672" cy="461665"/>
          </a:xfrm>
          <a:prstGeom prst="rect">
            <a:avLst/>
          </a:prstGeom>
          <a:noFill/>
          <a:ln w="12700" cap="sq">
            <a:noFill/>
            <a:miter lim="800000"/>
            <a:headEnd type="none" w="sm" len="sm"/>
            <a:tailEnd type="none" w="sm" len="sm"/>
          </a:ln>
          <a:effectLst/>
        </p:spPr>
        <p:txBody>
          <a:bodyPr wrap="none">
            <a:spAutoFit/>
          </a:bodyPr>
          <a:lstStyle/>
          <a:p>
            <a:pPr fontAlgn="base">
              <a:spcBef>
                <a:spcPct val="0"/>
              </a:spcBef>
              <a:spcAft>
                <a:spcPct val="0"/>
              </a:spcAft>
            </a:pPr>
            <a:r>
              <a:rPr lang="en-US" sz="2400">
                <a:solidFill>
                  <a:srgbClr val="FFFFFF"/>
                </a:solidFill>
              </a:rPr>
              <a:t>4.  They have the same chemical make up.</a:t>
            </a:r>
          </a:p>
        </p:txBody>
      </p:sp>
    </p:spTree>
    <p:extLst>
      <p:ext uri="{BB962C8B-B14F-4D97-AF65-F5344CB8AC3E}">
        <p14:creationId xmlns:p14="http://schemas.microsoft.com/office/powerpoint/2010/main" val="3775328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0-#ppt_w/2"/>
                                          </p:val>
                                        </p:tav>
                                        <p:tav tm="100000">
                                          <p:val>
                                            <p:strVal val="#ppt_x"/>
                                          </p:val>
                                        </p:tav>
                                      </p:tavLst>
                                    </p:anim>
                                    <p:anim calcmode="lin" valueType="num">
                                      <p:cBhvr additive="base">
                                        <p:cTn id="8" dur="500" fill="hold"/>
                                        <p:tgtEl>
                                          <p:spTgt spid="614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47"/>
                                        </p:tgtEl>
                                        <p:attrNameLst>
                                          <p:attrName>style.visibility</p:attrName>
                                        </p:attrNameLst>
                                      </p:cBhvr>
                                      <p:to>
                                        <p:strVal val="visible"/>
                                      </p:to>
                                    </p:set>
                                    <p:anim calcmode="lin" valueType="num">
                                      <p:cBhvr additive="base">
                                        <p:cTn id="13" dur="500" fill="hold"/>
                                        <p:tgtEl>
                                          <p:spTgt spid="6147"/>
                                        </p:tgtEl>
                                        <p:attrNameLst>
                                          <p:attrName>ppt_x</p:attrName>
                                        </p:attrNameLst>
                                      </p:cBhvr>
                                      <p:tavLst>
                                        <p:tav tm="0">
                                          <p:val>
                                            <p:strVal val="0-#ppt_w/2"/>
                                          </p:val>
                                        </p:tav>
                                        <p:tav tm="100000">
                                          <p:val>
                                            <p:strVal val="#ppt_x"/>
                                          </p:val>
                                        </p:tav>
                                      </p:tavLst>
                                    </p:anim>
                                    <p:anim calcmode="lin" valueType="num">
                                      <p:cBhvr additive="base">
                                        <p:cTn id="14" dur="500" fill="hold"/>
                                        <p:tgtEl>
                                          <p:spTgt spid="614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148"/>
                                        </p:tgtEl>
                                        <p:attrNameLst>
                                          <p:attrName>style.visibility</p:attrName>
                                        </p:attrNameLst>
                                      </p:cBhvr>
                                      <p:to>
                                        <p:strVal val="visible"/>
                                      </p:to>
                                    </p:set>
                                    <p:anim calcmode="lin" valueType="num">
                                      <p:cBhvr additive="base">
                                        <p:cTn id="19" dur="500" fill="hold"/>
                                        <p:tgtEl>
                                          <p:spTgt spid="6148"/>
                                        </p:tgtEl>
                                        <p:attrNameLst>
                                          <p:attrName>ppt_x</p:attrName>
                                        </p:attrNameLst>
                                      </p:cBhvr>
                                      <p:tavLst>
                                        <p:tav tm="0">
                                          <p:val>
                                            <p:strVal val="0-#ppt_w/2"/>
                                          </p:val>
                                        </p:tav>
                                        <p:tav tm="100000">
                                          <p:val>
                                            <p:strVal val="#ppt_x"/>
                                          </p:val>
                                        </p:tav>
                                      </p:tavLst>
                                    </p:anim>
                                    <p:anim calcmode="lin" valueType="num">
                                      <p:cBhvr additive="base">
                                        <p:cTn id="20" dur="500" fill="hold"/>
                                        <p:tgtEl>
                                          <p:spTgt spid="614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149"/>
                                        </p:tgtEl>
                                        <p:attrNameLst>
                                          <p:attrName>style.visibility</p:attrName>
                                        </p:attrNameLst>
                                      </p:cBhvr>
                                      <p:to>
                                        <p:strVal val="visible"/>
                                      </p:to>
                                    </p:set>
                                    <p:anim calcmode="lin" valueType="num">
                                      <p:cBhvr additive="base">
                                        <p:cTn id="25" dur="500" fill="hold"/>
                                        <p:tgtEl>
                                          <p:spTgt spid="6149"/>
                                        </p:tgtEl>
                                        <p:attrNameLst>
                                          <p:attrName>ppt_x</p:attrName>
                                        </p:attrNameLst>
                                      </p:cBhvr>
                                      <p:tavLst>
                                        <p:tav tm="0">
                                          <p:val>
                                            <p:strVal val="0-#ppt_w/2"/>
                                          </p:val>
                                        </p:tav>
                                        <p:tav tm="100000">
                                          <p:val>
                                            <p:strVal val="#ppt_x"/>
                                          </p:val>
                                        </p:tav>
                                      </p:tavLst>
                                    </p:anim>
                                    <p:anim calcmode="lin" valueType="num">
                                      <p:cBhvr additive="base">
                                        <p:cTn id="26" dur="500" fill="hold"/>
                                        <p:tgtEl>
                                          <p:spTgt spid="614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150"/>
                                        </p:tgtEl>
                                        <p:attrNameLst>
                                          <p:attrName>style.visibility</p:attrName>
                                        </p:attrNameLst>
                                      </p:cBhvr>
                                      <p:to>
                                        <p:strVal val="visible"/>
                                      </p:to>
                                    </p:set>
                                    <p:anim calcmode="lin" valueType="num">
                                      <p:cBhvr additive="base">
                                        <p:cTn id="31" dur="500" fill="hold"/>
                                        <p:tgtEl>
                                          <p:spTgt spid="6150"/>
                                        </p:tgtEl>
                                        <p:attrNameLst>
                                          <p:attrName>ppt_x</p:attrName>
                                        </p:attrNameLst>
                                      </p:cBhvr>
                                      <p:tavLst>
                                        <p:tav tm="0">
                                          <p:val>
                                            <p:strVal val="0-#ppt_w/2"/>
                                          </p:val>
                                        </p:tav>
                                        <p:tav tm="100000">
                                          <p:val>
                                            <p:strVal val="#ppt_x"/>
                                          </p:val>
                                        </p:tav>
                                      </p:tavLst>
                                    </p:anim>
                                    <p:anim calcmode="lin" valueType="num">
                                      <p:cBhvr additive="base">
                                        <p:cTn id="32" dur="500" fill="hold"/>
                                        <p:tgtEl>
                                          <p:spTgt spid="615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151"/>
                                        </p:tgtEl>
                                        <p:attrNameLst>
                                          <p:attrName>style.visibility</p:attrName>
                                        </p:attrNameLst>
                                      </p:cBhvr>
                                      <p:to>
                                        <p:strVal val="visible"/>
                                      </p:to>
                                    </p:set>
                                    <p:anim calcmode="lin" valueType="num">
                                      <p:cBhvr additive="base">
                                        <p:cTn id="37" dur="500" fill="hold"/>
                                        <p:tgtEl>
                                          <p:spTgt spid="6151"/>
                                        </p:tgtEl>
                                        <p:attrNameLst>
                                          <p:attrName>ppt_x</p:attrName>
                                        </p:attrNameLst>
                                      </p:cBhvr>
                                      <p:tavLst>
                                        <p:tav tm="0">
                                          <p:val>
                                            <p:strVal val="0-#ppt_w/2"/>
                                          </p:val>
                                        </p:tav>
                                        <p:tav tm="100000">
                                          <p:val>
                                            <p:strVal val="#ppt_x"/>
                                          </p:val>
                                        </p:tav>
                                      </p:tavLst>
                                    </p:anim>
                                    <p:anim calcmode="lin" valueType="num">
                                      <p:cBhvr additive="base">
                                        <p:cTn id="38" dur="500" fill="hold"/>
                                        <p:tgtEl>
                                          <p:spTgt spid="6151"/>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152"/>
                                        </p:tgtEl>
                                        <p:attrNameLst>
                                          <p:attrName>style.visibility</p:attrName>
                                        </p:attrNameLst>
                                      </p:cBhvr>
                                      <p:to>
                                        <p:strVal val="visible"/>
                                      </p:to>
                                    </p:set>
                                    <p:anim calcmode="lin" valueType="num">
                                      <p:cBhvr additive="base">
                                        <p:cTn id="43" dur="500" fill="hold"/>
                                        <p:tgtEl>
                                          <p:spTgt spid="6152"/>
                                        </p:tgtEl>
                                        <p:attrNameLst>
                                          <p:attrName>ppt_x</p:attrName>
                                        </p:attrNameLst>
                                      </p:cBhvr>
                                      <p:tavLst>
                                        <p:tav tm="0">
                                          <p:val>
                                            <p:strVal val="0-#ppt_w/2"/>
                                          </p:val>
                                        </p:tav>
                                        <p:tav tm="100000">
                                          <p:val>
                                            <p:strVal val="#ppt_x"/>
                                          </p:val>
                                        </p:tav>
                                      </p:tavLst>
                                    </p:anim>
                                    <p:anim calcmode="lin" valueType="num">
                                      <p:cBhvr additive="base">
                                        <p:cTn id="44" dur="500" fill="hold"/>
                                        <p:tgtEl>
                                          <p:spTgt spid="61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utoUpdateAnimBg="0"/>
      <p:bldP spid="6147" grpId="0" autoUpdateAnimBg="0"/>
      <p:bldP spid="6148" grpId="0" autoUpdateAnimBg="0"/>
      <p:bldP spid="6149" grpId="0" autoUpdateAnimBg="0"/>
      <p:bldP spid="6150" grpId="0" autoUpdateAnimBg="0"/>
      <p:bldP spid="6151" grpId="0" autoUpdateAnimBg="0"/>
      <p:bldP spid="6152"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2565401" y="1066800"/>
            <a:ext cx="7596188" cy="609600"/>
          </a:xfrm>
          <a:prstGeom prst="rect">
            <a:avLst/>
          </a:prstGeom>
          <a:noFill/>
          <a:ln w="9525">
            <a:noFill/>
            <a:round/>
            <a:headEnd/>
            <a:tailEnd/>
          </a:ln>
        </p:spPr>
        <p:txBody>
          <a:bodyPr lIns="90000" tIns="46800" rIns="90000" bIns="46800" anchor="ctr"/>
          <a:lstStyle/>
          <a:p>
            <a:pPr defTabSz="449263" fontAlgn="base">
              <a:spcBef>
                <a:spcPct val="0"/>
              </a:spcBef>
              <a:spcAft>
                <a:spcPct val="0"/>
              </a:spcAft>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PH" sz="2600" b="1">
                <a:solidFill>
                  <a:srgbClr val="3399CC"/>
                </a:solidFill>
                <a:latin typeface="Verdana" pitchFamily="34" charset="0"/>
              </a:rPr>
              <a:t>How do scientists know living things are related?</a:t>
            </a:r>
          </a:p>
        </p:txBody>
      </p:sp>
      <p:sp>
        <p:nvSpPr>
          <p:cNvPr id="7170" name="Rectangle 2"/>
          <p:cNvSpPr>
            <a:spLocks noChangeArrowheads="1"/>
          </p:cNvSpPr>
          <p:nvPr/>
        </p:nvSpPr>
        <p:spPr bwMode="auto">
          <a:xfrm>
            <a:off x="2565400" y="1828800"/>
            <a:ext cx="7569200" cy="4191000"/>
          </a:xfrm>
          <a:prstGeom prst="rect">
            <a:avLst/>
          </a:prstGeom>
          <a:noFill/>
          <a:ln w="9525">
            <a:noFill/>
            <a:round/>
            <a:headEnd/>
            <a:tailEnd/>
          </a:ln>
        </p:spPr>
        <p:txBody>
          <a:bodyPr lIns="90000" tIns="46800" rIns="90000" bIns="46800"/>
          <a:lstStyle/>
          <a:p>
            <a:pPr marL="228600" indent="-228600" defTabSz="449263" fontAlgn="base">
              <a:spcBef>
                <a:spcPct val="0"/>
              </a:spcBef>
              <a:spcAft>
                <a:spcPct val="0"/>
              </a:spcAft>
              <a:buClr>
                <a:srgbClr val="66CC33"/>
              </a:buClr>
              <a:buSzPct val="100000"/>
              <a:buFont typeface="Times New Roman" pitchFamily="18" charset="0"/>
              <a:buChar char="•"/>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PH" sz="2200">
                <a:solidFill>
                  <a:srgbClr val="000000"/>
                </a:solidFill>
                <a:latin typeface="Verdana" pitchFamily="34" charset="0"/>
              </a:rPr>
              <a:t>Chemical characteristics can indicate whether organisms are similar or related.</a:t>
            </a:r>
          </a:p>
          <a:p>
            <a:pPr marL="228600" indent="-228600" defTabSz="449263" fontAlgn="base">
              <a:spcBef>
                <a:spcPct val="0"/>
              </a:spcBef>
              <a:spcAft>
                <a:spcPct val="0"/>
              </a:spcAft>
              <a:buClr>
                <a:srgbClr val="66CC33"/>
              </a:buClr>
              <a:buSzPct val="10000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endParaRPr lang="en-PH" sz="2200">
              <a:solidFill>
                <a:srgbClr val="000000"/>
              </a:solidFill>
              <a:latin typeface="Verdana" pitchFamily="34" charset="0"/>
            </a:endParaRPr>
          </a:p>
          <a:p>
            <a:pPr marL="228600" indent="-228600" defTabSz="449263" fontAlgn="base">
              <a:spcBef>
                <a:spcPct val="0"/>
              </a:spcBef>
              <a:spcAft>
                <a:spcPct val="0"/>
              </a:spcAft>
              <a:buClr>
                <a:srgbClr val="66CC33"/>
              </a:buClr>
              <a:buSzPct val="100000"/>
              <a:buFont typeface="Times New Roman" pitchFamily="18" charset="0"/>
              <a:buChar char="•"/>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PH" sz="2200">
                <a:solidFill>
                  <a:srgbClr val="000000"/>
                </a:solidFill>
                <a:latin typeface="Verdana" pitchFamily="34" charset="0"/>
              </a:rPr>
              <a:t>Scientists use genetic material to look for mutations and genetic similarities.</a:t>
            </a:r>
          </a:p>
          <a:p>
            <a:pPr marL="228600" indent="-228600" defTabSz="449263" fontAlgn="base">
              <a:spcBef>
                <a:spcPct val="0"/>
              </a:spcBef>
              <a:spcAft>
                <a:spcPct val="0"/>
              </a:spcAft>
              <a:buClr>
                <a:srgbClr val="66CC33"/>
              </a:buClr>
              <a:buSzPct val="10000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endParaRPr lang="en-PH" sz="2200">
              <a:solidFill>
                <a:srgbClr val="000000"/>
              </a:solidFill>
              <a:latin typeface="Verdana" pitchFamily="34" charset="0"/>
            </a:endParaRPr>
          </a:p>
          <a:p>
            <a:pPr marL="228600" indent="-228600" defTabSz="449263" fontAlgn="base">
              <a:spcBef>
                <a:spcPct val="0"/>
              </a:spcBef>
              <a:spcAft>
                <a:spcPct val="0"/>
              </a:spcAft>
              <a:buClr>
                <a:srgbClr val="66CC33"/>
              </a:buClr>
              <a:buSzPct val="100000"/>
              <a:buFont typeface="Times New Roman" pitchFamily="18" charset="0"/>
              <a:buChar char="•"/>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PH" sz="2200">
                <a:solidFill>
                  <a:srgbClr val="000000"/>
                </a:solidFill>
                <a:latin typeface="Verdana" pitchFamily="34" charset="0"/>
              </a:rPr>
              <a:t>Proteins and hormones also can show if organisms are related.</a:t>
            </a:r>
          </a:p>
        </p:txBody>
      </p:sp>
      <p:sp>
        <p:nvSpPr>
          <p:cNvPr id="22532" name="Oval 3"/>
          <p:cNvSpPr>
            <a:spLocks noChangeArrowheads="1"/>
          </p:cNvSpPr>
          <p:nvPr/>
        </p:nvSpPr>
        <p:spPr bwMode="auto">
          <a:xfrm>
            <a:off x="9996489" y="6084889"/>
            <a:ext cx="577851" cy="577850"/>
          </a:xfrm>
          <a:prstGeom prst="ellipse">
            <a:avLst/>
          </a:prstGeom>
          <a:solidFill>
            <a:srgbClr val="6699CC"/>
          </a:solidFill>
          <a:ln w="38160">
            <a:solidFill>
              <a:srgbClr val="FFFFFF"/>
            </a:solidFill>
            <a:miter lim="800000"/>
            <a:headEnd/>
            <a:tailEnd/>
          </a:ln>
        </p:spPr>
        <p:txBody>
          <a:bodyPr wrap="none" anchor="ctr"/>
          <a:lstStyle/>
          <a:p>
            <a:pPr defTabSz="449263" eaLnBrk="0" fontAlgn="base" hangingPunct="0">
              <a:spcBef>
                <a:spcPct val="0"/>
              </a:spcBef>
              <a:spcAft>
                <a:spcPct val="0"/>
              </a:spcAft>
              <a:buClr>
                <a:srgbClr val="000000"/>
              </a:buClr>
              <a:buSzPct val="100000"/>
            </a:pPr>
            <a:endParaRPr lang="en-US" sz="2400">
              <a:solidFill>
                <a:srgbClr val="FFFFFF"/>
              </a:solidFill>
            </a:endParaRPr>
          </a:p>
        </p:txBody>
      </p:sp>
      <p:sp>
        <p:nvSpPr>
          <p:cNvPr id="22533" name="AutoShape 4"/>
          <p:cNvSpPr>
            <a:spLocks noChangeArrowheads="1"/>
          </p:cNvSpPr>
          <p:nvPr/>
        </p:nvSpPr>
        <p:spPr bwMode="auto">
          <a:xfrm>
            <a:off x="10058400" y="6172200"/>
            <a:ext cx="457200" cy="228600"/>
          </a:xfrm>
          <a:prstGeom prst="triangle">
            <a:avLst>
              <a:gd name="adj" fmla="val 50000"/>
            </a:avLst>
          </a:prstGeom>
          <a:solidFill>
            <a:srgbClr val="FFFFFF"/>
          </a:solidFill>
          <a:ln w="9525">
            <a:noFill/>
            <a:round/>
            <a:headEnd/>
            <a:tailEnd/>
          </a:ln>
        </p:spPr>
        <p:txBody>
          <a:bodyPr wrap="none" anchor="ctr"/>
          <a:lstStyle/>
          <a:p>
            <a:pPr defTabSz="449263" eaLnBrk="0" fontAlgn="base" hangingPunct="0">
              <a:spcBef>
                <a:spcPct val="0"/>
              </a:spcBef>
              <a:spcAft>
                <a:spcPct val="0"/>
              </a:spcAft>
              <a:buClr>
                <a:srgbClr val="000000"/>
              </a:buClr>
              <a:buSzPct val="100000"/>
            </a:pPr>
            <a:endParaRPr lang="en-US" sz="2400">
              <a:solidFill>
                <a:srgbClr val="FFFFFF"/>
              </a:solidFill>
            </a:endParaRPr>
          </a:p>
        </p:txBody>
      </p:sp>
      <p:sp>
        <p:nvSpPr>
          <p:cNvPr id="22534" name="Rectangle 5"/>
          <p:cNvSpPr>
            <a:spLocks noChangeArrowheads="1"/>
          </p:cNvSpPr>
          <p:nvPr/>
        </p:nvSpPr>
        <p:spPr bwMode="auto">
          <a:xfrm>
            <a:off x="10134601" y="6400800"/>
            <a:ext cx="114300" cy="95250"/>
          </a:xfrm>
          <a:prstGeom prst="rect">
            <a:avLst/>
          </a:prstGeom>
          <a:solidFill>
            <a:srgbClr val="FFFFFF"/>
          </a:solidFill>
          <a:ln w="9525">
            <a:noFill/>
            <a:round/>
            <a:headEnd/>
            <a:tailEnd/>
          </a:ln>
        </p:spPr>
        <p:txBody>
          <a:bodyPr wrap="none" anchor="ctr"/>
          <a:lstStyle/>
          <a:p>
            <a:pPr defTabSz="449263" eaLnBrk="0" fontAlgn="base" hangingPunct="0">
              <a:spcBef>
                <a:spcPct val="0"/>
              </a:spcBef>
              <a:spcAft>
                <a:spcPct val="0"/>
              </a:spcAft>
              <a:buClr>
                <a:srgbClr val="000000"/>
              </a:buClr>
              <a:buSzPct val="100000"/>
            </a:pPr>
            <a:endParaRPr lang="en-US" sz="2400">
              <a:solidFill>
                <a:srgbClr val="FFFFFF"/>
              </a:solidFill>
            </a:endParaRPr>
          </a:p>
        </p:txBody>
      </p:sp>
      <p:sp>
        <p:nvSpPr>
          <p:cNvPr id="22535" name="Rectangle 6"/>
          <p:cNvSpPr>
            <a:spLocks noChangeArrowheads="1"/>
          </p:cNvSpPr>
          <p:nvPr/>
        </p:nvSpPr>
        <p:spPr bwMode="auto">
          <a:xfrm>
            <a:off x="10325101" y="6400800"/>
            <a:ext cx="114300" cy="95250"/>
          </a:xfrm>
          <a:prstGeom prst="rect">
            <a:avLst/>
          </a:prstGeom>
          <a:solidFill>
            <a:srgbClr val="FFFFFF"/>
          </a:solidFill>
          <a:ln w="9525">
            <a:noFill/>
            <a:round/>
            <a:headEnd/>
            <a:tailEnd/>
          </a:ln>
        </p:spPr>
        <p:txBody>
          <a:bodyPr wrap="none" anchor="ctr"/>
          <a:lstStyle/>
          <a:p>
            <a:pPr defTabSz="449263" eaLnBrk="0" fontAlgn="base" hangingPunct="0">
              <a:spcBef>
                <a:spcPct val="0"/>
              </a:spcBef>
              <a:spcAft>
                <a:spcPct val="0"/>
              </a:spcAft>
              <a:buClr>
                <a:srgbClr val="000000"/>
              </a:buClr>
              <a:buSzPct val="100000"/>
            </a:pPr>
            <a:endParaRPr lang="en-US" sz="2400">
              <a:solidFill>
                <a:srgbClr val="FFFFFF"/>
              </a:solidFill>
            </a:endParaRPr>
          </a:p>
        </p:txBody>
      </p:sp>
      <p:sp>
        <p:nvSpPr>
          <p:cNvPr id="22536" name="Text Box 7"/>
          <p:cNvSpPr txBox="1">
            <a:spLocks noChangeArrowheads="1"/>
          </p:cNvSpPr>
          <p:nvPr/>
        </p:nvSpPr>
        <p:spPr bwMode="auto">
          <a:xfrm>
            <a:off x="5791200" y="6477001"/>
            <a:ext cx="4191000" cy="248402"/>
          </a:xfrm>
          <a:prstGeom prst="rect">
            <a:avLst/>
          </a:prstGeom>
          <a:noFill/>
          <a:ln w="9525">
            <a:noFill/>
            <a:round/>
            <a:headEnd/>
            <a:tailEnd/>
          </a:ln>
        </p:spPr>
        <p:txBody>
          <a:bodyPr lIns="90000" tIns="46800" rIns="90000" bIns="46800">
            <a:spAutoFit/>
          </a:bodyPr>
          <a:lstStyle/>
          <a:p>
            <a:pPr algn="r" defTabSz="449263" eaLnBrk="0" fontAlgn="base" hangingPunct="0">
              <a:spcBef>
                <a:spcPts val="625"/>
              </a:spcBef>
              <a:spcAft>
                <a:spcPct val="0"/>
              </a:spcAft>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PH" sz="1000">
                <a:solidFill>
                  <a:srgbClr val="336699"/>
                </a:solidFill>
              </a:rPr>
              <a:t>Copyright © Houghton Mifflin Harcourt Publishing Company</a:t>
            </a:r>
          </a:p>
        </p:txBody>
      </p:sp>
      <p:sp>
        <p:nvSpPr>
          <p:cNvPr id="22537" name="Rectangle 8"/>
          <p:cNvSpPr>
            <a:spLocks noChangeArrowheads="1"/>
          </p:cNvSpPr>
          <p:nvPr/>
        </p:nvSpPr>
        <p:spPr bwMode="auto">
          <a:xfrm>
            <a:off x="1676400" y="76201"/>
            <a:ext cx="7772400" cy="371513"/>
          </a:xfrm>
          <a:prstGeom prst="rect">
            <a:avLst/>
          </a:prstGeom>
          <a:noFill/>
          <a:ln w="9525">
            <a:noFill/>
            <a:round/>
            <a:headEnd/>
            <a:tailEnd/>
          </a:ln>
        </p:spPr>
        <p:txBody>
          <a:bodyPr lIns="90000" tIns="46800" rIns="90000" bIns="46800">
            <a:spAutoFit/>
          </a:bodyPr>
          <a:lstStyle/>
          <a:p>
            <a:pPr defTabSz="449263" eaLnBrk="0" fontAlgn="base" hangingPunct="0">
              <a:spcBef>
                <a:spcPct val="0"/>
              </a:spcBef>
              <a:spcAft>
                <a:spcPct val="0"/>
              </a:spcAft>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PH" b="1">
                <a:solidFill>
                  <a:srgbClr val="336699"/>
                </a:solidFill>
                <a:latin typeface="Verdana" pitchFamily="34" charset="0"/>
              </a:rPr>
              <a:t>Unit 6</a:t>
            </a:r>
            <a:r>
              <a:rPr lang="en-PH" b="1">
                <a:solidFill>
                  <a:srgbClr val="99CC33"/>
                </a:solidFill>
                <a:latin typeface="Verdana" pitchFamily="34" charset="0"/>
              </a:rPr>
              <a:t> </a:t>
            </a:r>
            <a:r>
              <a:rPr lang="en-PH" b="1">
                <a:solidFill>
                  <a:srgbClr val="000000"/>
                </a:solidFill>
                <a:latin typeface="Verdana" pitchFamily="34" charset="0"/>
              </a:rPr>
              <a:t>Lesson 6  </a:t>
            </a:r>
            <a:r>
              <a:rPr lang="en-PH">
                <a:solidFill>
                  <a:srgbClr val="000000"/>
                </a:solidFill>
                <a:latin typeface="Verdana" pitchFamily="34" charset="0"/>
              </a:rPr>
              <a:t>Classification of Living Things</a:t>
            </a:r>
          </a:p>
        </p:txBody>
      </p:sp>
    </p:spTree>
    <p:extLst>
      <p:ext uri="{BB962C8B-B14F-4D97-AF65-F5344CB8AC3E}">
        <p14:creationId xmlns:p14="http://schemas.microsoft.com/office/powerpoint/2010/main" val="265183946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71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717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additive="repl">
                                        <p:cTn id="14" dur="1" fill="hold">
                                          <p:stCondLst>
                                            <p:cond delay="0"/>
                                          </p:stCondLst>
                                        </p:cTn>
                                        <p:tgtEl>
                                          <p:spTgt spid="717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2565401" y="1066800"/>
            <a:ext cx="7596188" cy="609600"/>
          </a:xfrm>
          <a:prstGeom prst="rect">
            <a:avLst/>
          </a:prstGeom>
          <a:noFill/>
          <a:ln w="9525">
            <a:noFill/>
            <a:round/>
            <a:headEnd/>
            <a:tailEnd/>
          </a:ln>
        </p:spPr>
        <p:txBody>
          <a:bodyPr lIns="90000" tIns="46800" rIns="90000" bIns="46800" anchor="ctr"/>
          <a:lstStyle/>
          <a:p>
            <a:pPr defTabSz="449263" fontAlgn="base">
              <a:spcBef>
                <a:spcPct val="0"/>
              </a:spcBef>
              <a:spcAft>
                <a:spcPct val="0"/>
              </a:spcAft>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PH" sz="2600" b="1">
                <a:solidFill>
                  <a:srgbClr val="3399CC"/>
                </a:solidFill>
                <a:latin typeface="Verdana" pitchFamily="34" charset="0"/>
              </a:rPr>
              <a:t>How do scientists know living things are related?</a:t>
            </a:r>
          </a:p>
        </p:txBody>
      </p:sp>
      <p:sp>
        <p:nvSpPr>
          <p:cNvPr id="6146" name="Rectangle 2"/>
          <p:cNvSpPr>
            <a:spLocks noChangeArrowheads="1"/>
          </p:cNvSpPr>
          <p:nvPr/>
        </p:nvSpPr>
        <p:spPr bwMode="auto">
          <a:xfrm>
            <a:off x="2565400" y="1828800"/>
            <a:ext cx="7569200" cy="4191000"/>
          </a:xfrm>
          <a:prstGeom prst="rect">
            <a:avLst/>
          </a:prstGeom>
          <a:noFill/>
          <a:ln w="9525">
            <a:noFill/>
            <a:round/>
            <a:headEnd/>
            <a:tailEnd/>
          </a:ln>
        </p:spPr>
        <p:txBody>
          <a:bodyPr lIns="90000" tIns="46800" rIns="90000" bIns="46800"/>
          <a:lstStyle/>
          <a:p>
            <a:pPr marL="228600" indent="-228600" defTabSz="449263" fontAlgn="base">
              <a:spcBef>
                <a:spcPct val="0"/>
              </a:spcBef>
              <a:spcAft>
                <a:spcPct val="0"/>
              </a:spcAft>
              <a:buClr>
                <a:srgbClr val="66CC33"/>
              </a:buClr>
              <a:buSzPct val="100000"/>
              <a:buFont typeface="Times New Roman" pitchFamily="18" charset="0"/>
              <a:buChar char="•"/>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PH" sz="2200">
                <a:solidFill>
                  <a:srgbClr val="000000"/>
                </a:solidFill>
                <a:latin typeface="Verdana" pitchFamily="34" charset="0"/>
              </a:rPr>
              <a:t>Physical characteristics can indicate that two organisms are similar or related.</a:t>
            </a:r>
          </a:p>
          <a:p>
            <a:pPr marL="228600" indent="-228600" defTabSz="449263" fontAlgn="base">
              <a:spcBef>
                <a:spcPct val="0"/>
              </a:spcBef>
              <a:spcAft>
                <a:spcPct val="0"/>
              </a:spcAft>
              <a:buClr>
                <a:srgbClr val="66CC33"/>
              </a:buClr>
              <a:buSzPct val="10000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endParaRPr lang="en-PH" sz="2200">
              <a:solidFill>
                <a:srgbClr val="000000"/>
              </a:solidFill>
              <a:latin typeface="Verdana" pitchFamily="34" charset="0"/>
            </a:endParaRPr>
          </a:p>
          <a:p>
            <a:pPr marL="228600" indent="-228600" defTabSz="449263" fontAlgn="base">
              <a:spcBef>
                <a:spcPct val="0"/>
              </a:spcBef>
              <a:spcAft>
                <a:spcPct val="0"/>
              </a:spcAft>
              <a:buClr>
                <a:srgbClr val="66CC33"/>
              </a:buClr>
              <a:buSzPct val="100000"/>
              <a:buFont typeface="Times New Roman" pitchFamily="18" charset="0"/>
              <a:buChar char="•"/>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PH" sz="2200">
                <a:solidFill>
                  <a:srgbClr val="000000"/>
                </a:solidFill>
                <a:latin typeface="Verdana" pitchFamily="34" charset="0"/>
              </a:rPr>
              <a:t>Scientists also study how organisms develop from an egg to an adult to determine if organisms are related.</a:t>
            </a:r>
          </a:p>
        </p:txBody>
      </p:sp>
      <p:sp>
        <p:nvSpPr>
          <p:cNvPr id="20484" name="Oval 3"/>
          <p:cNvSpPr>
            <a:spLocks noChangeArrowheads="1"/>
          </p:cNvSpPr>
          <p:nvPr/>
        </p:nvSpPr>
        <p:spPr bwMode="auto">
          <a:xfrm>
            <a:off x="9996489" y="6084889"/>
            <a:ext cx="577851" cy="577850"/>
          </a:xfrm>
          <a:prstGeom prst="ellipse">
            <a:avLst/>
          </a:prstGeom>
          <a:solidFill>
            <a:srgbClr val="6699CC"/>
          </a:solidFill>
          <a:ln w="38160">
            <a:solidFill>
              <a:srgbClr val="FFFFFF"/>
            </a:solidFill>
            <a:miter lim="800000"/>
            <a:headEnd/>
            <a:tailEnd/>
          </a:ln>
        </p:spPr>
        <p:txBody>
          <a:bodyPr wrap="none" anchor="ctr"/>
          <a:lstStyle/>
          <a:p>
            <a:pPr defTabSz="449263" eaLnBrk="0" fontAlgn="base" hangingPunct="0">
              <a:spcBef>
                <a:spcPct val="0"/>
              </a:spcBef>
              <a:spcAft>
                <a:spcPct val="0"/>
              </a:spcAft>
              <a:buClr>
                <a:srgbClr val="000000"/>
              </a:buClr>
              <a:buSzPct val="100000"/>
            </a:pPr>
            <a:endParaRPr lang="en-US" sz="2400">
              <a:solidFill>
                <a:srgbClr val="FFFFFF"/>
              </a:solidFill>
            </a:endParaRPr>
          </a:p>
        </p:txBody>
      </p:sp>
      <p:sp>
        <p:nvSpPr>
          <p:cNvPr id="20485" name="AutoShape 4"/>
          <p:cNvSpPr>
            <a:spLocks noChangeArrowheads="1"/>
          </p:cNvSpPr>
          <p:nvPr/>
        </p:nvSpPr>
        <p:spPr bwMode="auto">
          <a:xfrm>
            <a:off x="10058400" y="6172200"/>
            <a:ext cx="457200" cy="228600"/>
          </a:xfrm>
          <a:prstGeom prst="triangle">
            <a:avLst>
              <a:gd name="adj" fmla="val 50000"/>
            </a:avLst>
          </a:prstGeom>
          <a:solidFill>
            <a:srgbClr val="FFFFFF"/>
          </a:solidFill>
          <a:ln w="9525">
            <a:noFill/>
            <a:round/>
            <a:headEnd/>
            <a:tailEnd/>
          </a:ln>
        </p:spPr>
        <p:txBody>
          <a:bodyPr wrap="none" anchor="ctr"/>
          <a:lstStyle/>
          <a:p>
            <a:pPr defTabSz="449263" eaLnBrk="0" fontAlgn="base" hangingPunct="0">
              <a:spcBef>
                <a:spcPct val="0"/>
              </a:spcBef>
              <a:spcAft>
                <a:spcPct val="0"/>
              </a:spcAft>
              <a:buClr>
                <a:srgbClr val="000000"/>
              </a:buClr>
              <a:buSzPct val="100000"/>
            </a:pPr>
            <a:endParaRPr lang="en-US" sz="2400">
              <a:solidFill>
                <a:srgbClr val="FFFFFF"/>
              </a:solidFill>
            </a:endParaRPr>
          </a:p>
        </p:txBody>
      </p:sp>
      <p:sp>
        <p:nvSpPr>
          <p:cNvPr id="20486" name="Rectangle 5"/>
          <p:cNvSpPr>
            <a:spLocks noChangeArrowheads="1"/>
          </p:cNvSpPr>
          <p:nvPr/>
        </p:nvSpPr>
        <p:spPr bwMode="auto">
          <a:xfrm>
            <a:off x="10134601" y="6400800"/>
            <a:ext cx="114300" cy="95250"/>
          </a:xfrm>
          <a:prstGeom prst="rect">
            <a:avLst/>
          </a:prstGeom>
          <a:solidFill>
            <a:srgbClr val="FFFFFF"/>
          </a:solidFill>
          <a:ln w="9525">
            <a:noFill/>
            <a:round/>
            <a:headEnd/>
            <a:tailEnd/>
          </a:ln>
        </p:spPr>
        <p:txBody>
          <a:bodyPr wrap="none" anchor="ctr"/>
          <a:lstStyle/>
          <a:p>
            <a:pPr defTabSz="449263" eaLnBrk="0" fontAlgn="base" hangingPunct="0">
              <a:spcBef>
                <a:spcPct val="0"/>
              </a:spcBef>
              <a:spcAft>
                <a:spcPct val="0"/>
              </a:spcAft>
              <a:buClr>
                <a:srgbClr val="000000"/>
              </a:buClr>
              <a:buSzPct val="100000"/>
            </a:pPr>
            <a:endParaRPr lang="en-US" sz="2400">
              <a:solidFill>
                <a:srgbClr val="FFFFFF"/>
              </a:solidFill>
            </a:endParaRPr>
          </a:p>
        </p:txBody>
      </p:sp>
      <p:sp>
        <p:nvSpPr>
          <p:cNvPr id="20487" name="Rectangle 6"/>
          <p:cNvSpPr>
            <a:spLocks noChangeArrowheads="1"/>
          </p:cNvSpPr>
          <p:nvPr/>
        </p:nvSpPr>
        <p:spPr bwMode="auto">
          <a:xfrm>
            <a:off x="10325101" y="6400800"/>
            <a:ext cx="114300" cy="95250"/>
          </a:xfrm>
          <a:prstGeom prst="rect">
            <a:avLst/>
          </a:prstGeom>
          <a:solidFill>
            <a:srgbClr val="FFFFFF"/>
          </a:solidFill>
          <a:ln w="9525">
            <a:noFill/>
            <a:round/>
            <a:headEnd/>
            <a:tailEnd/>
          </a:ln>
        </p:spPr>
        <p:txBody>
          <a:bodyPr wrap="none" anchor="ctr"/>
          <a:lstStyle/>
          <a:p>
            <a:pPr defTabSz="449263" eaLnBrk="0" fontAlgn="base" hangingPunct="0">
              <a:spcBef>
                <a:spcPct val="0"/>
              </a:spcBef>
              <a:spcAft>
                <a:spcPct val="0"/>
              </a:spcAft>
              <a:buClr>
                <a:srgbClr val="000000"/>
              </a:buClr>
              <a:buSzPct val="100000"/>
            </a:pPr>
            <a:endParaRPr lang="en-US" sz="2400">
              <a:solidFill>
                <a:srgbClr val="FFFFFF"/>
              </a:solidFill>
            </a:endParaRPr>
          </a:p>
        </p:txBody>
      </p:sp>
      <p:sp>
        <p:nvSpPr>
          <p:cNvPr id="20488" name="Text Box 7"/>
          <p:cNvSpPr txBox="1">
            <a:spLocks noChangeArrowheads="1"/>
          </p:cNvSpPr>
          <p:nvPr/>
        </p:nvSpPr>
        <p:spPr bwMode="auto">
          <a:xfrm>
            <a:off x="5791200" y="6477001"/>
            <a:ext cx="4191000" cy="248402"/>
          </a:xfrm>
          <a:prstGeom prst="rect">
            <a:avLst/>
          </a:prstGeom>
          <a:noFill/>
          <a:ln w="9525">
            <a:noFill/>
            <a:round/>
            <a:headEnd/>
            <a:tailEnd/>
          </a:ln>
        </p:spPr>
        <p:txBody>
          <a:bodyPr lIns="90000" tIns="46800" rIns="90000" bIns="46800">
            <a:spAutoFit/>
          </a:bodyPr>
          <a:lstStyle/>
          <a:p>
            <a:pPr algn="r" defTabSz="449263" eaLnBrk="0" fontAlgn="base" hangingPunct="0">
              <a:spcBef>
                <a:spcPts val="625"/>
              </a:spcBef>
              <a:spcAft>
                <a:spcPct val="0"/>
              </a:spcAft>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PH" sz="1000">
                <a:solidFill>
                  <a:srgbClr val="336699"/>
                </a:solidFill>
              </a:rPr>
              <a:t>Copyright © Houghton Mifflin Harcourt Publishing Company</a:t>
            </a:r>
          </a:p>
        </p:txBody>
      </p:sp>
      <p:sp>
        <p:nvSpPr>
          <p:cNvPr id="20489" name="Rectangle 8"/>
          <p:cNvSpPr>
            <a:spLocks noChangeArrowheads="1"/>
          </p:cNvSpPr>
          <p:nvPr/>
        </p:nvSpPr>
        <p:spPr bwMode="auto">
          <a:xfrm>
            <a:off x="1676400" y="76201"/>
            <a:ext cx="7772400" cy="371513"/>
          </a:xfrm>
          <a:prstGeom prst="rect">
            <a:avLst/>
          </a:prstGeom>
          <a:noFill/>
          <a:ln w="9525">
            <a:noFill/>
            <a:round/>
            <a:headEnd/>
            <a:tailEnd/>
          </a:ln>
        </p:spPr>
        <p:txBody>
          <a:bodyPr lIns="90000" tIns="46800" rIns="90000" bIns="46800">
            <a:spAutoFit/>
          </a:bodyPr>
          <a:lstStyle/>
          <a:p>
            <a:pPr defTabSz="449263" eaLnBrk="0" fontAlgn="base" hangingPunct="0">
              <a:spcBef>
                <a:spcPct val="0"/>
              </a:spcBef>
              <a:spcAft>
                <a:spcPct val="0"/>
              </a:spcAft>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PH" b="1">
                <a:solidFill>
                  <a:srgbClr val="336699"/>
                </a:solidFill>
                <a:latin typeface="Verdana" pitchFamily="34" charset="0"/>
              </a:rPr>
              <a:t>Unit 6</a:t>
            </a:r>
            <a:r>
              <a:rPr lang="en-PH" b="1">
                <a:solidFill>
                  <a:srgbClr val="99CC33"/>
                </a:solidFill>
                <a:latin typeface="Verdana" pitchFamily="34" charset="0"/>
              </a:rPr>
              <a:t> </a:t>
            </a:r>
            <a:r>
              <a:rPr lang="en-PH" b="1">
                <a:solidFill>
                  <a:srgbClr val="000000"/>
                </a:solidFill>
                <a:latin typeface="Verdana" pitchFamily="34" charset="0"/>
              </a:rPr>
              <a:t>Lesson 6  </a:t>
            </a:r>
            <a:r>
              <a:rPr lang="en-PH">
                <a:solidFill>
                  <a:srgbClr val="000000"/>
                </a:solidFill>
                <a:latin typeface="Verdana" pitchFamily="34" charset="0"/>
              </a:rPr>
              <a:t>Classification of Living Things</a:t>
            </a:r>
          </a:p>
        </p:txBody>
      </p:sp>
    </p:spTree>
    <p:extLst>
      <p:ext uri="{BB962C8B-B14F-4D97-AF65-F5344CB8AC3E}">
        <p14:creationId xmlns:p14="http://schemas.microsoft.com/office/powerpoint/2010/main" val="105491406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61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61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524000" y="1"/>
            <a:ext cx="9144000" cy="981075"/>
          </a:xfrm>
          <a:solidFill>
            <a:schemeClr val="accent5">
              <a:lumMod val="60000"/>
              <a:lumOff val="40000"/>
            </a:schemeClr>
          </a:solidFill>
        </p:spPr>
        <p:txBody>
          <a:bodyPr rtlCol="0">
            <a:normAutofit/>
          </a:bodyPr>
          <a:lstStyle/>
          <a:p>
            <a:pPr eaLnBrk="1" fontAlgn="auto" hangingPunct="1">
              <a:spcAft>
                <a:spcPts val="0"/>
              </a:spcAft>
              <a:defRPr/>
            </a:pPr>
            <a:r>
              <a:rPr lang="en-GB" b="1" dirty="0" smtClean="0"/>
              <a:t>Binomial nomenclature</a:t>
            </a:r>
            <a:endParaRPr lang="en-US" b="1" dirty="0" smtClean="0"/>
          </a:p>
        </p:txBody>
      </p:sp>
      <p:sp>
        <p:nvSpPr>
          <p:cNvPr id="106499" name="Rectangle 3"/>
          <p:cNvSpPr>
            <a:spLocks noGrp="1" noChangeArrowheads="1"/>
          </p:cNvSpPr>
          <p:nvPr>
            <p:ph idx="1"/>
          </p:nvPr>
        </p:nvSpPr>
        <p:spPr>
          <a:xfrm>
            <a:off x="1774825" y="908050"/>
            <a:ext cx="8713788" cy="5689600"/>
          </a:xfrm>
        </p:spPr>
        <p:txBody>
          <a:bodyPr rtlCol="0">
            <a:normAutofit lnSpcReduction="10000"/>
          </a:bodyPr>
          <a:lstStyle/>
          <a:p>
            <a:pPr eaLnBrk="1" fontAlgn="auto" hangingPunct="1">
              <a:spcAft>
                <a:spcPts val="0"/>
              </a:spcAft>
              <a:buFont typeface="Wingdings" pitchFamily="2" charset="2"/>
              <a:buChar char="v"/>
              <a:defRPr/>
            </a:pPr>
            <a:r>
              <a:rPr lang="en-GB" sz="2800" dirty="0"/>
              <a:t>Until 250 years ago, biologists used to add a series of descriptive terms to the name of the genus when they wanted to refer to a particular kind of organisms (species). There were so many phrases used and the system was known as </a:t>
            </a:r>
            <a:r>
              <a:rPr lang="en-GB" sz="2800" b="1" dirty="0"/>
              <a:t>Polynomial </a:t>
            </a:r>
            <a:r>
              <a:rPr lang="en-GB" sz="2800" dirty="0"/>
              <a:t>system</a:t>
            </a:r>
            <a:endParaRPr lang="en-GB" sz="2800" b="1" dirty="0"/>
          </a:p>
          <a:p>
            <a:pPr eaLnBrk="1" fontAlgn="auto" hangingPunct="1">
              <a:spcAft>
                <a:spcPts val="0"/>
              </a:spcAft>
              <a:buFont typeface="Wingdings" pitchFamily="2" charset="2"/>
              <a:buChar char="v"/>
              <a:defRPr/>
            </a:pPr>
            <a:r>
              <a:rPr lang="en-GB" sz="2800" dirty="0"/>
              <a:t>Swedish biologist; </a:t>
            </a:r>
            <a:r>
              <a:rPr lang="en-GB" sz="2800" dirty="0" err="1"/>
              <a:t>Carolus</a:t>
            </a:r>
            <a:r>
              <a:rPr lang="en-GB" sz="2800" dirty="0"/>
              <a:t> Linnaeus(1707-78) simplified the system into a </a:t>
            </a:r>
            <a:r>
              <a:rPr lang="en-GB" sz="2800" b="1" dirty="0"/>
              <a:t>Binomial nomenclature</a:t>
            </a:r>
            <a:r>
              <a:rPr lang="en-GB" sz="2800" dirty="0"/>
              <a:t> system in which a species is given a name consisting of two words; first word, refers to the name of the genus in which that species belongs and the second word, refers to a designation for that particular species. The combination of the two words constituted </a:t>
            </a:r>
            <a:r>
              <a:rPr lang="en-GB" sz="2800" b="1" dirty="0"/>
              <a:t>scientific name</a:t>
            </a:r>
            <a:r>
              <a:rPr lang="en-GB" sz="2800" dirty="0"/>
              <a:t> for the species</a:t>
            </a:r>
          </a:p>
          <a:p>
            <a:pPr eaLnBrk="1" fontAlgn="auto" hangingPunct="1">
              <a:spcAft>
                <a:spcPts val="0"/>
              </a:spcAft>
              <a:buFont typeface="Wingdings" pitchFamily="2" charset="2"/>
              <a:buChar char="Ø"/>
              <a:defRPr/>
            </a:pPr>
            <a:r>
              <a:rPr lang="en-GB" sz="2800" dirty="0"/>
              <a:t>E.g. Honey bee is scientifically named </a:t>
            </a:r>
            <a:r>
              <a:rPr lang="en-GB" sz="2800" i="1" dirty="0" err="1"/>
              <a:t>Apis</a:t>
            </a:r>
            <a:r>
              <a:rPr lang="en-GB" sz="2800" i="1" dirty="0"/>
              <a:t> </a:t>
            </a:r>
            <a:r>
              <a:rPr lang="en-GB" sz="2800" i="1" dirty="0" err="1"/>
              <a:t>melifera</a:t>
            </a:r>
            <a:endParaRPr lang="en-US" sz="2800" i="1" dirty="0"/>
          </a:p>
        </p:txBody>
      </p:sp>
    </p:spTree>
    <p:extLst>
      <p:ext uri="{BB962C8B-B14F-4D97-AF65-F5344CB8AC3E}">
        <p14:creationId xmlns:p14="http://schemas.microsoft.com/office/powerpoint/2010/main" val="768418005"/>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524000" y="115888"/>
            <a:ext cx="9144000" cy="792162"/>
          </a:xfrm>
          <a:solidFill>
            <a:schemeClr val="accent5">
              <a:lumMod val="60000"/>
              <a:lumOff val="40000"/>
            </a:schemeClr>
          </a:solidFill>
        </p:spPr>
        <p:txBody>
          <a:bodyPr rtlCol="0">
            <a:normAutofit/>
          </a:bodyPr>
          <a:lstStyle/>
          <a:p>
            <a:pPr eaLnBrk="1" fontAlgn="auto" hangingPunct="1">
              <a:spcAft>
                <a:spcPts val="0"/>
              </a:spcAft>
              <a:defRPr/>
            </a:pPr>
            <a:r>
              <a:rPr lang="en-GB" dirty="0" smtClean="0"/>
              <a:t>Binomial nomenclature </a:t>
            </a:r>
            <a:r>
              <a:rPr lang="en-GB" dirty="0" err="1" smtClean="0"/>
              <a:t>contd</a:t>
            </a:r>
            <a:r>
              <a:rPr lang="en-GB" dirty="0" smtClean="0"/>
              <a:t>:</a:t>
            </a:r>
            <a:endParaRPr lang="en-US" dirty="0" smtClean="0"/>
          </a:p>
        </p:txBody>
      </p:sp>
      <p:sp>
        <p:nvSpPr>
          <p:cNvPr id="25603" name="Rectangle 3"/>
          <p:cNvSpPr>
            <a:spLocks noGrp="1" noChangeArrowheads="1"/>
          </p:cNvSpPr>
          <p:nvPr>
            <p:ph idx="1"/>
          </p:nvPr>
        </p:nvSpPr>
        <p:spPr>
          <a:xfrm>
            <a:off x="1524000" y="1052514"/>
            <a:ext cx="9144000" cy="5805487"/>
          </a:xfrm>
        </p:spPr>
        <p:txBody>
          <a:bodyPr/>
          <a:lstStyle/>
          <a:p>
            <a:pPr eaLnBrk="1" hangingPunct="1">
              <a:lnSpc>
                <a:spcPct val="90000"/>
              </a:lnSpc>
              <a:buFont typeface="Wingdings" panose="05000000000000000000" pitchFamily="2" charset="2"/>
              <a:buChar char="v"/>
            </a:pPr>
            <a:r>
              <a:rPr lang="en-GB" altLang="en-US" sz="2800"/>
              <a:t>Scientific names serve the purpose of avoiding confusion since</a:t>
            </a:r>
            <a:r>
              <a:rPr lang="en-US" altLang="en-US" sz="2800"/>
              <a:t> any scientific name is the same regardless of your native language or geographical position and that no more than one organism can have the same scientific name </a:t>
            </a:r>
          </a:p>
          <a:p>
            <a:pPr eaLnBrk="1" hangingPunct="1">
              <a:lnSpc>
                <a:spcPct val="90000"/>
              </a:lnSpc>
              <a:buFont typeface="Wingdings" panose="05000000000000000000" pitchFamily="2" charset="2"/>
              <a:buChar char="Ø"/>
            </a:pPr>
            <a:r>
              <a:rPr lang="en-US" altLang="en-US" sz="2800"/>
              <a:t>This can be accomplished because there are sets of international rules on naming living things; The International Code of Zoological Nomenclature (ICZN) which deals with animals and heterotrophic protozoans, The International Code of Botanical Nomenclature (ICBN) for plants, fungi, algae, and photosynthetic protozoans, and The International Code of Nomenclature of Bacteria (ICNB) for bacteria and archaea. Scientists try to adhere to these codes closely. </a:t>
            </a:r>
          </a:p>
          <a:p>
            <a:pPr eaLnBrk="1" hangingPunct="1">
              <a:lnSpc>
                <a:spcPct val="90000"/>
              </a:lnSpc>
              <a:buFont typeface="Wingdings" panose="05000000000000000000" pitchFamily="2" charset="2"/>
              <a:buNone/>
            </a:pPr>
            <a:r>
              <a:rPr lang="en-US" altLang="en-US" sz="2800"/>
              <a:t> </a:t>
            </a:r>
          </a:p>
          <a:p>
            <a:pPr eaLnBrk="1" hangingPunct="1">
              <a:lnSpc>
                <a:spcPct val="90000"/>
              </a:lnSpc>
            </a:pPr>
            <a:endParaRPr lang="en-US" altLang="en-US" sz="2800"/>
          </a:p>
        </p:txBody>
      </p:sp>
    </p:spTree>
    <p:extLst>
      <p:ext uri="{BB962C8B-B14F-4D97-AF65-F5344CB8AC3E}">
        <p14:creationId xmlns:p14="http://schemas.microsoft.com/office/powerpoint/2010/main" val="468932437"/>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1524000" y="188914"/>
            <a:ext cx="9144000" cy="719137"/>
          </a:xfrm>
          <a:solidFill>
            <a:schemeClr val="accent5">
              <a:lumMod val="60000"/>
              <a:lumOff val="40000"/>
            </a:schemeClr>
          </a:solidFill>
        </p:spPr>
        <p:txBody>
          <a:bodyPr rtlCol="0">
            <a:normAutofit fontScale="90000"/>
          </a:bodyPr>
          <a:lstStyle/>
          <a:p>
            <a:pPr eaLnBrk="1" fontAlgn="auto" hangingPunct="1">
              <a:spcAft>
                <a:spcPts val="0"/>
              </a:spcAft>
              <a:defRPr/>
            </a:pPr>
            <a:r>
              <a:rPr lang="en-GB" b="1" dirty="0" smtClean="0"/>
              <a:t>Binomial nomenclature </a:t>
            </a:r>
            <a:r>
              <a:rPr lang="en-GB" b="1" dirty="0" err="1" smtClean="0"/>
              <a:t>contd</a:t>
            </a:r>
            <a:r>
              <a:rPr lang="en-GB" b="1" dirty="0" smtClean="0"/>
              <a:t>:</a:t>
            </a:r>
            <a:endParaRPr lang="en-US" b="1" dirty="0" smtClean="0"/>
          </a:p>
        </p:txBody>
      </p:sp>
      <p:sp>
        <p:nvSpPr>
          <p:cNvPr id="27651" name="Rectangle 3"/>
          <p:cNvSpPr>
            <a:spLocks noGrp="1" noChangeArrowheads="1"/>
          </p:cNvSpPr>
          <p:nvPr>
            <p:ph idx="1"/>
          </p:nvPr>
        </p:nvSpPr>
        <p:spPr>
          <a:xfrm>
            <a:off x="1524000" y="1052514"/>
            <a:ext cx="9144000" cy="5805487"/>
          </a:xfrm>
        </p:spPr>
        <p:txBody>
          <a:bodyPr/>
          <a:lstStyle/>
          <a:p>
            <a:pPr eaLnBrk="1" hangingPunct="1">
              <a:lnSpc>
                <a:spcPct val="80000"/>
              </a:lnSpc>
              <a:buFont typeface="Wingdings" panose="05000000000000000000" pitchFamily="2" charset="2"/>
              <a:buChar char="v"/>
            </a:pPr>
            <a:r>
              <a:rPr lang="en-US" altLang="en-US" sz="2000"/>
              <a:t>Normally, scientific names are italicized or underlined, with the generic name capitalized and the specific name all in small case letters. </a:t>
            </a:r>
          </a:p>
          <a:p>
            <a:pPr eaLnBrk="1" hangingPunct="1">
              <a:lnSpc>
                <a:spcPct val="80000"/>
              </a:lnSpc>
              <a:buFont typeface="Wingdings" panose="05000000000000000000" pitchFamily="2" charset="2"/>
              <a:buChar char="v"/>
            </a:pPr>
            <a:endParaRPr lang="en-GB" altLang="en-US" sz="2000"/>
          </a:p>
          <a:p>
            <a:pPr eaLnBrk="1" hangingPunct="1">
              <a:lnSpc>
                <a:spcPct val="80000"/>
              </a:lnSpc>
              <a:buFont typeface="Wingdings" panose="05000000000000000000" pitchFamily="2" charset="2"/>
              <a:buChar char="v"/>
            </a:pPr>
            <a:endParaRPr lang="en-US" altLang="en-US" sz="2000"/>
          </a:p>
          <a:p>
            <a:pPr eaLnBrk="1" hangingPunct="1">
              <a:lnSpc>
                <a:spcPct val="80000"/>
              </a:lnSpc>
              <a:buFont typeface="Wingdings" panose="05000000000000000000" pitchFamily="2" charset="2"/>
              <a:buChar char="v"/>
            </a:pPr>
            <a:r>
              <a:rPr lang="en-US" altLang="en-US" sz="2000"/>
              <a:t>Upon first mention of a species in any write up, full name must be given, but the name can be abbreviated to the first letter of the genus and the species name in subsequent mention.</a:t>
            </a:r>
          </a:p>
          <a:p>
            <a:pPr eaLnBrk="1" hangingPunct="1">
              <a:lnSpc>
                <a:spcPct val="80000"/>
              </a:lnSpc>
              <a:buFont typeface="Wingdings" panose="05000000000000000000" pitchFamily="2" charset="2"/>
              <a:buChar char="Ø"/>
            </a:pPr>
            <a:r>
              <a:rPr lang="en-US" altLang="en-US" sz="2000"/>
              <a:t> However, in some cases, particularly in the mosquito literature, the genus name abbreviation consists of two letters, </a:t>
            </a:r>
            <a:r>
              <a:rPr lang="en-US" altLang="en-US" sz="2000" i="1"/>
              <a:t>Ae</a:t>
            </a:r>
            <a:r>
              <a:rPr lang="en-US" altLang="en-US" sz="2000"/>
              <a:t>. for </a:t>
            </a:r>
            <a:r>
              <a:rPr lang="en-US" altLang="en-US" sz="2000" i="1"/>
              <a:t>Aedes</a:t>
            </a:r>
            <a:r>
              <a:rPr lang="en-US" altLang="en-US" sz="2000"/>
              <a:t>, </a:t>
            </a:r>
            <a:r>
              <a:rPr lang="en-US" altLang="en-US" sz="2000" i="1"/>
              <a:t>An.</a:t>
            </a:r>
            <a:r>
              <a:rPr lang="en-US" altLang="en-US" sz="2000"/>
              <a:t> for </a:t>
            </a:r>
            <a:r>
              <a:rPr lang="en-US" altLang="en-US" sz="2000" i="1"/>
              <a:t>Anopheles</a:t>
            </a:r>
            <a:r>
              <a:rPr lang="en-US" altLang="en-US" sz="2000"/>
              <a:t>, </a:t>
            </a:r>
            <a:r>
              <a:rPr lang="en-US" altLang="en-US" sz="2000" i="1"/>
              <a:t>Cx.</a:t>
            </a:r>
            <a:r>
              <a:rPr lang="en-US" altLang="en-US" sz="2000"/>
              <a:t> for </a:t>
            </a:r>
            <a:r>
              <a:rPr lang="en-US" altLang="en-US" sz="2000" i="1"/>
              <a:t>Culex</a:t>
            </a:r>
            <a:r>
              <a:rPr lang="en-US" altLang="en-US" sz="2000"/>
              <a:t>, </a:t>
            </a:r>
            <a:r>
              <a:rPr lang="en-US" altLang="en-US" sz="2000" i="1"/>
              <a:t>Cs</a:t>
            </a:r>
            <a:r>
              <a:rPr lang="en-US" altLang="en-US" sz="2000"/>
              <a:t>. for </a:t>
            </a:r>
            <a:r>
              <a:rPr lang="en-US" altLang="en-US" sz="2000" i="1"/>
              <a:t>Culiseta,</a:t>
            </a:r>
            <a:r>
              <a:rPr lang="en-US" altLang="en-US" sz="2000"/>
              <a:t> and so on.</a:t>
            </a:r>
          </a:p>
          <a:p>
            <a:pPr eaLnBrk="1" hangingPunct="1">
              <a:lnSpc>
                <a:spcPct val="80000"/>
              </a:lnSpc>
              <a:buFont typeface="Wingdings" panose="05000000000000000000" pitchFamily="2" charset="2"/>
              <a:buNone/>
            </a:pPr>
            <a:endParaRPr lang="en-GB" altLang="en-US" sz="2000"/>
          </a:p>
          <a:p>
            <a:pPr eaLnBrk="1" hangingPunct="1">
              <a:lnSpc>
                <a:spcPct val="80000"/>
              </a:lnSpc>
              <a:buFont typeface="Wingdings" panose="05000000000000000000" pitchFamily="2" charset="2"/>
              <a:buNone/>
            </a:pPr>
            <a:endParaRPr lang="en-US" altLang="en-US" sz="2000" b="1"/>
          </a:p>
          <a:p>
            <a:pPr eaLnBrk="1" hangingPunct="1">
              <a:lnSpc>
                <a:spcPct val="80000"/>
              </a:lnSpc>
              <a:buFont typeface="Wingdings" panose="05000000000000000000" pitchFamily="2" charset="2"/>
              <a:buChar char="q"/>
            </a:pPr>
            <a:r>
              <a:rPr lang="en-US" altLang="en-US" sz="2000" b="1"/>
              <a:t>Sp. and Spp.: </a:t>
            </a:r>
            <a:r>
              <a:rPr lang="en-US" altLang="en-US" sz="2000"/>
              <a:t>When dealing with organisms for which, for various reasons, we know the genus, but not the species, the organism is identified by the generic name followed by the abbreviation "sp“.  The plural abreviation "spp." is usually used to refer to all the individual species within a genus. i.e. sp.= single species spp.= plural, several species. These abbreviations can also be used when the names of the specific species is not important to the subject under discussion.</a:t>
            </a:r>
          </a:p>
        </p:txBody>
      </p:sp>
    </p:spTree>
    <p:extLst>
      <p:ext uri="{BB962C8B-B14F-4D97-AF65-F5344CB8AC3E}">
        <p14:creationId xmlns:p14="http://schemas.microsoft.com/office/powerpoint/2010/main" val="2484103679"/>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524000" y="115889"/>
            <a:ext cx="9144000" cy="865187"/>
          </a:xfrm>
          <a:solidFill>
            <a:schemeClr val="accent5">
              <a:lumMod val="60000"/>
              <a:lumOff val="40000"/>
            </a:schemeClr>
          </a:solidFill>
        </p:spPr>
        <p:txBody>
          <a:bodyPr rtlCol="0">
            <a:normAutofit/>
          </a:bodyPr>
          <a:lstStyle/>
          <a:p>
            <a:pPr eaLnBrk="1" fontAlgn="auto" hangingPunct="1">
              <a:spcAft>
                <a:spcPts val="0"/>
              </a:spcAft>
              <a:defRPr/>
            </a:pPr>
            <a:r>
              <a:rPr lang="en-GB" b="1" dirty="0" smtClean="0"/>
              <a:t>Linnaeus Classification</a:t>
            </a:r>
            <a:endParaRPr lang="en-US" b="1" dirty="0" smtClean="0"/>
          </a:p>
        </p:txBody>
      </p:sp>
      <p:sp>
        <p:nvSpPr>
          <p:cNvPr id="29699" name="Rectangle 3"/>
          <p:cNvSpPr>
            <a:spLocks noGrp="1" noChangeArrowheads="1"/>
          </p:cNvSpPr>
          <p:nvPr>
            <p:ph idx="1"/>
          </p:nvPr>
        </p:nvSpPr>
        <p:spPr>
          <a:xfrm>
            <a:off x="1631950" y="1125539"/>
            <a:ext cx="8928100" cy="5616575"/>
          </a:xfrm>
        </p:spPr>
        <p:txBody>
          <a:bodyPr/>
          <a:lstStyle/>
          <a:p>
            <a:pPr eaLnBrk="1" hangingPunct="1">
              <a:buFont typeface="Wingdings" panose="05000000000000000000" pitchFamily="2" charset="2"/>
              <a:buChar char="v"/>
            </a:pPr>
            <a:r>
              <a:rPr lang="en-GB" altLang="en-US" sz="2800"/>
              <a:t>Linnaeus reorganized 7 categories of classification: species, genus, family, order, class, phylum and kingdom in a hierarchical order</a:t>
            </a:r>
          </a:p>
          <a:p>
            <a:pPr eaLnBrk="1" hangingPunct="1">
              <a:buFont typeface="Wingdings" panose="05000000000000000000" pitchFamily="2" charset="2"/>
              <a:buChar char="Ø"/>
            </a:pPr>
            <a:r>
              <a:rPr lang="en-GB" altLang="en-US" sz="2800"/>
              <a:t>Each category in the hierarchy is a collective unit containing one or more groups from the next lower level</a:t>
            </a:r>
          </a:p>
          <a:p>
            <a:pPr eaLnBrk="1" hangingPunct="1">
              <a:buFont typeface="Wingdings" panose="05000000000000000000" pitchFamily="2" charset="2"/>
              <a:buChar char="Ø"/>
            </a:pPr>
            <a:r>
              <a:rPr lang="en-GB" altLang="en-US" sz="2800"/>
              <a:t>A genus is a group of closely related species; a family is a group of related genera; an order is a group of closely related families etc</a:t>
            </a:r>
          </a:p>
          <a:p>
            <a:pPr eaLnBrk="1" hangingPunct="1">
              <a:buFont typeface="Wingdings" panose="05000000000000000000" pitchFamily="2" charset="2"/>
              <a:buChar char="Ø"/>
            </a:pPr>
            <a:r>
              <a:rPr lang="en-GB" altLang="en-US" sz="2800"/>
              <a:t>From evolutionary point of view, species in any one genus are believed to be more closely related than to species in any other genus </a:t>
            </a:r>
            <a:endParaRPr lang="en-US" altLang="en-US" sz="2800"/>
          </a:p>
        </p:txBody>
      </p:sp>
    </p:spTree>
    <p:extLst>
      <p:ext uri="{BB962C8B-B14F-4D97-AF65-F5344CB8AC3E}">
        <p14:creationId xmlns:p14="http://schemas.microsoft.com/office/powerpoint/2010/main" val="1506756967"/>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22" name="Rectangle 1"/>
          <p:cNvSpPr>
            <a:spLocks noChangeArrowheads="1"/>
          </p:cNvSpPr>
          <p:nvPr/>
        </p:nvSpPr>
        <p:spPr bwMode="auto">
          <a:xfrm>
            <a:off x="2565401" y="1066800"/>
            <a:ext cx="7596188" cy="609600"/>
          </a:xfrm>
          <a:prstGeom prst="rect">
            <a:avLst/>
          </a:prstGeom>
          <a:noFill/>
          <a:ln w="9525">
            <a:noFill/>
            <a:round/>
            <a:headEnd/>
            <a:tailEnd/>
          </a:ln>
        </p:spPr>
        <p:txBody>
          <a:bodyPr lIns="90000" tIns="46800" rIns="90000" bIns="46800" anchor="ctr"/>
          <a:lstStyle/>
          <a:p>
            <a:pPr defTabSz="449263" fontAlgn="base">
              <a:spcBef>
                <a:spcPct val="0"/>
              </a:spcBef>
              <a:spcAft>
                <a:spcPct val="0"/>
              </a:spcAft>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PH" sz="2600" b="1">
                <a:solidFill>
                  <a:srgbClr val="3399CC"/>
                </a:solidFill>
                <a:latin typeface="Verdana" pitchFamily="34" charset="0"/>
              </a:rPr>
              <a:t>What are the levels of classification?</a:t>
            </a:r>
          </a:p>
        </p:txBody>
      </p:sp>
      <p:sp>
        <p:nvSpPr>
          <p:cNvPr id="11266" name="Rectangle 2"/>
          <p:cNvSpPr>
            <a:spLocks noChangeArrowheads="1"/>
          </p:cNvSpPr>
          <p:nvPr/>
        </p:nvSpPr>
        <p:spPr bwMode="auto">
          <a:xfrm>
            <a:off x="2565400" y="1828800"/>
            <a:ext cx="7569200" cy="4419600"/>
          </a:xfrm>
          <a:prstGeom prst="rect">
            <a:avLst/>
          </a:prstGeom>
          <a:noFill/>
          <a:ln w="9525">
            <a:noFill/>
            <a:round/>
            <a:headEnd/>
            <a:tailEnd/>
          </a:ln>
        </p:spPr>
        <p:txBody>
          <a:bodyPr lIns="90000" tIns="46800" rIns="90000" bIns="46800"/>
          <a:lstStyle/>
          <a:p>
            <a:pPr marL="228600" indent="-228600" defTabSz="449263" fontAlgn="base">
              <a:lnSpc>
                <a:spcPct val="150000"/>
              </a:lnSpc>
              <a:spcBef>
                <a:spcPct val="0"/>
              </a:spcBef>
              <a:spcAft>
                <a:spcPct val="0"/>
              </a:spcAft>
              <a:buClr>
                <a:srgbClr val="66CC33"/>
              </a:buClr>
              <a:buSzPct val="100000"/>
              <a:buFont typeface="Times New Roman" pitchFamily="18" charset="0"/>
              <a:buChar char="•"/>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PH" sz="2200">
                <a:solidFill>
                  <a:srgbClr val="000000"/>
                </a:solidFill>
                <a:latin typeface="Verdana" pitchFamily="34" charset="0"/>
              </a:rPr>
              <a:t>Domain</a:t>
            </a:r>
          </a:p>
          <a:p>
            <a:pPr marL="228600" indent="-228600" defTabSz="449263" fontAlgn="base">
              <a:lnSpc>
                <a:spcPct val="150000"/>
              </a:lnSpc>
              <a:spcBef>
                <a:spcPct val="0"/>
              </a:spcBef>
              <a:spcAft>
                <a:spcPct val="0"/>
              </a:spcAft>
              <a:buClr>
                <a:srgbClr val="66CC33"/>
              </a:buClr>
              <a:buSzPct val="100000"/>
              <a:buFont typeface="Times New Roman" pitchFamily="18" charset="0"/>
              <a:buChar char="•"/>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PH" sz="2200">
                <a:solidFill>
                  <a:srgbClr val="000000"/>
                </a:solidFill>
                <a:latin typeface="Verdana" pitchFamily="34" charset="0"/>
              </a:rPr>
              <a:t>Kingdom</a:t>
            </a:r>
          </a:p>
          <a:p>
            <a:pPr marL="228600" indent="-228600" defTabSz="449263" fontAlgn="base">
              <a:lnSpc>
                <a:spcPct val="150000"/>
              </a:lnSpc>
              <a:spcBef>
                <a:spcPct val="0"/>
              </a:spcBef>
              <a:spcAft>
                <a:spcPct val="0"/>
              </a:spcAft>
              <a:buClr>
                <a:srgbClr val="66CC33"/>
              </a:buClr>
              <a:buSzPct val="100000"/>
              <a:buFont typeface="Times New Roman" pitchFamily="18" charset="0"/>
              <a:buChar char="•"/>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PH" sz="2200">
                <a:solidFill>
                  <a:srgbClr val="000000"/>
                </a:solidFill>
                <a:latin typeface="Verdana" pitchFamily="34" charset="0"/>
              </a:rPr>
              <a:t>Phylum</a:t>
            </a:r>
          </a:p>
          <a:p>
            <a:pPr marL="228600" indent="-228600" defTabSz="449263" fontAlgn="base">
              <a:lnSpc>
                <a:spcPct val="150000"/>
              </a:lnSpc>
              <a:spcBef>
                <a:spcPct val="0"/>
              </a:spcBef>
              <a:spcAft>
                <a:spcPct val="0"/>
              </a:spcAft>
              <a:buClr>
                <a:srgbClr val="66CC33"/>
              </a:buClr>
              <a:buSzPct val="100000"/>
              <a:buFont typeface="Times New Roman" pitchFamily="18" charset="0"/>
              <a:buChar char="•"/>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PH" sz="2200">
                <a:solidFill>
                  <a:srgbClr val="000000"/>
                </a:solidFill>
                <a:latin typeface="Verdana" pitchFamily="34" charset="0"/>
              </a:rPr>
              <a:t>Class</a:t>
            </a:r>
          </a:p>
          <a:p>
            <a:pPr marL="228600" indent="-228600" defTabSz="449263" fontAlgn="base">
              <a:lnSpc>
                <a:spcPct val="150000"/>
              </a:lnSpc>
              <a:spcBef>
                <a:spcPct val="0"/>
              </a:spcBef>
              <a:spcAft>
                <a:spcPct val="0"/>
              </a:spcAft>
              <a:buClr>
                <a:srgbClr val="66CC33"/>
              </a:buClr>
              <a:buSzPct val="100000"/>
              <a:buFont typeface="Times New Roman" pitchFamily="18" charset="0"/>
              <a:buChar char="•"/>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PH" sz="2200">
                <a:solidFill>
                  <a:srgbClr val="000000"/>
                </a:solidFill>
                <a:latin typeface="Verdana" pitchFamily="34" charset="0"/>
              </a:rPr>
              <a:t>Order</a:t>
            </a:r>
          </a:p>
          <a:p>
            <a:pPr marL="228600" indent="-228600" defTabSz="449263" fontAlgn="base">
              <a:lnSpc>
                <a:spcPct val="150000"/>
              </a:lnSpc>
              <a:spcBef>
                <a:spcPct val="0"/>
              </a:spcBef>
              <a:spcAft>
                <a:spcPct val="0"/>
              </a:spcAft>
              <a:buClr>
                <a:srgbClr val="66CC33"/>
              </a:buClr>
              <a:buSzPct val="100000"/>
              <a:buFont typeface="Times New Roman" pitchFamily="18" charset="0"/>
              <a:buChar char="•"/>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PH" sz="2200">
                <a:solidFill>
                  <a:srgbClr val="000000"/>
                </a:solidFill>
                <a:latin typeface="Verdana" pitchFamily="34" charset="0"/>
              </a:rPr>
              <a:t>Family</a:t>
            </a:r>
          </a:p>
          <a:p>
            <a:pPr marL="228600" indent="-228600" defTabSz="449263" fontAlgn="base">
              <a:lnSpc>
                <a:spcPct val="150000"/>
              </a:lnSpc>
              <a:spcBef>
                <a:spcPct val="0"/>
              </a:spcBef>
              <a:spcAft>
                <a:spcPct val="0"/>
              </a:spcAft>
              <a:buClr>
                <a:srgbClr val="66CC33"/>
              </a:buClr>
              <a:buSzPct val="100000"/>
              <a:buFont typeface="Times New Roman" pitchFamily="18" charset="0"/>
              <a:buChar char="•"/>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PH" sz="2200">
                <a:solidFill>
                  <a:srgbClr val="000000"/>
                </a:solidFill>
                <a:latin typeface="Verdana" pitchFamily="34" charset="0"/>
              </a:rPr>
              <a:t>Genus</a:t>
            </a:r>
          </a:p>
          <a:p>
            <a:pPr marL="228600" indent="-228600" defTabSz="449263" fontAlgn="base">
              <a:lnSpc>
                <a:spcPct val="150000"/>
              </a:lnSpc>
              <a:spcBef>
                <a:spcPct val="0"/>
              </a:spcBef>
              <a:spcAft>
                <a:spcPct val="0"/>
              </a:spcAft>
              <a:buClr>
                <a:srgbClr val="66CC33"/>
              </a:buClr>
              <a:buSzPct val="100000"/>
              <a:buFont typeface="Times New Roman" pitchFamily="18" charset="0"/>
              <a:buChar char="•"/>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PH" sz="2200">
                <a:solidFill>
                  <a:srgbClr val="000000"/>
                </a:solidFill>
                <a:latin typeface="Verdana" pitchFamily="34" charset="0"/>
              </a:rPr>
              <a:t>Species</a:t>
            </a:r>
          </a:p>
          <a:p>
            <a:pPr marL="228600" indent="-228600" defTabSz="449263" fontAlgn="base">
              <a:spcBef>
                <a:spcPct val="0"/>
              </a:spcBef>
              <a:spcAft>
                <a:spcPct val="0"/>
              </a:spcAft>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endParaRPr lang="en-PH" sz="2200">
              <a:solidFill>
                <a:srgbClr val="000000"/>
              </a:solidFill>
              <a:latin typeface="Verdana" pitchFamily="34" charset="0"/>
            </a:endParaRPr>
          </a:p>
        </p:txBody>
      </p:sp>
      <p:sp>
        <p:nvSpPr>
          <p:cNvPr id="30724" name="Oval 3"/>
          <p:cNvSpPr>
            <a:spLocks noChangeArrowheads="1"/>
          </p:cNvSpPr>
          <p:nvPr/>
        </p:nvSpPr>
        <p:spPr bwMode="auto">
          <a:xfrm>
            <a:off x="9996489" y="6084889"/>
            <a:ext cx="577851" cy="577850"/>
          </a:xfrm>
          <a:prstGeom prst="ellipse">
            <a:avLst/>
          </a:prstGeom>
          <a:solidFill>
            <a:srgbClr val="6699CC"/>
          </a:solidFill>
          <a:ln w="38160">
            <a:solidFill>
              <a:srgbClr val="FFFFFF"/>
            </a:solidFill>
            <a:miter lim="800000"/>
            <a:headEnd/>
            <a:tailEnd/>
          </a:ln>
        </p:spPr>
        <p:txBody>
          <a:bodyPr wrap="none" anchor="ctr"/>
          <a:lstStyle/>
          <a:p>
            <a:pPr defTabSz="449263" eaLnBrk="0" fontAlgn="base" hangingPunct="0">
              <a:spcBef>
                <a:spcPct val="0"/>
              </a:spcBef>
              <a:spcAft>
                <a:spcPct val="0"/>
              </a:spcAft>
              <a:buClr>
                <a:srgbClr val="000000"/>
              </a:buClr>
              <a:buSzPct val="100000"/>
            </a:pPr>
            <a:endParaRPr lang="en-US" sz="2400">
              <a:solidFill>
                <a:srgbClr val="FFFFFF"/>
              </a:solidFill>
            </a:endParaRPr>
          </a:p>
        </p:txBody>
      </p:sp>
      <p:sp>
        <p:nvSpPr>
          <p:cNvPr id="30725" name="AutoShape 4"/>
          <p:cNvSpPr>
            <a:spLocks noChangeArrowheads="1"/>
          </p:cNvSpPr>
          <p:nvPr/>
        </p:nvSpPr>
        <p:spPr bwMode="auto">
          <a:xfrm>
            <a:off x="10058400" y="6172200"/>
            <a:ext cx="457200" cy="228600"/>
          </a:xfrm>
          <a:prstGeom prst="triangle">
            <a:avLst>
              <a:gd name="adj" fmla="val 50000"/>
            </a:avLst>
          </a:prstGeom>
          <a:solidFill>
            <a:srgbClr val="FFFFFF"/>
          </a:solidFill>
          <a:ln w="9525">
            <a:noFill/>
            <a:round/>
            <a:headEnd/>
            <a:tailEnd/>
          </a:ln>
        </p:spPr>
        <p:txBody>
          <a:bodyPr wrap="none" anchor="ctr"/>
          <a:lstStyle/>
          <a:p>
            <a:pPr defTabSz="449263" eaLnBrk="0" fontAlgn="base" hangingPunct="0">
              <a:spcBef>
                <a:spcPct val="0"/>
              </a:spcBef>
              <a:spcAft>
                <a:spcPct val="0"/>
              </a:spcAft>
              <a:buClr>
                <a:srgbClr val="000000"/>
              </a:buClr>
              <a:buSzPct val="100000"/>
            </a:pPr>
            <a:endParaRPr lang="en-US" sz="2400">
              <a:solidFill>
                <a:srgbClr val="FFFFFF"/>
              </a:solidFill>
            </a:endParaRPr>
          </a:p>
        </p:txBody>
      </p:sp>
      <p:sp>
        <p:nvSpPr>
          <p:cNvPr id="30726" name="Rectangle 5"/>
          <p:cNvSpPr>
            <a:spLocks noChangeArrowheads="1"/>
          </p:cNvSpPr>
          <p:nvPr/>
        </p:nvSpPr>
        <p:spPr bwMode="auto">
          <a:xfrm>
            <a:off x="10134601" y="6400800"/>
            <a:ext cx="114300" cy="95250"/>
          </a:xfrm>
          <a:prstGeom prst="rect">
            <a:avLst/>
          </a:prstGeom>
          <a:solidFill>
            <a:srgbClr val="FFFFFF"/>
          </a:solidFill>
          <a:ln w="9525">
            <a:noFill/>
            <a:round/>
            <a:headEnd/>
            <a:tailEnd/>
          </a:ln>
        </p:spPr>
        <p:txBody>
          <a:bodyPr wrap="none" anchor="ctr"/>
          <a:lstStyle/>
          <a:p>
            <a:pPr defTabSz="449263" eaLnBrk="0" fontAlgn="base" hangingPunct="0">
              <a:spcBef>
                <a:spcPct val="0"/>
              </a:spcBef>
              <a:spcAft>
                <a:spcPct val="0"/>
              </a:spcAft>
              <a:buClr>
                <a:srgbClr val="000000"/>
              </a:buClr>
              <a:buSzPct val="100000"/>
            </a:pPr>
            <a:endParaRPr lang="en-US" sz="2400">
              <a:solidFill>
                <a:srgbClr val="FFFFFF"/>
              </a:solidFill>
            </a:endParaRPr>
          </a:p>
        </p:txBody>
      </p:sp>
      <p:sp>
        <p:nvSpPr>
          <p:cNvPr id="30727" name="Rectangle 6"/>
          <p:cNvSpPr>
            <a:spLocks noChangeArrowheads="1"/>
          </p:cNvSpPr>
          <p:nvPr/>
        </p:nvSpPr>
        <p:spPr bwMode="auto">
          <a:xfrm>
            <a:off x="10325101" y="6400800"/>
            <a:ext cx="114300" cy="95250"/>
          </a:xfrm>
          <a:prstGeom prst="rect">
            <a:avLst/>
          </a:prstGeom>
          <a:solidFill>
            <a:srgbClr val="FFFFFF"/>
          </a:solidFill>
          <a:ln w="9525">
            <a:noFill/>
            <a:round/>
            <a:headEnd/>
            <a:tailEnd/>
          </a:ln>
        </p:spPr>
        <p:txBody>
          <a:bodyPr wrap="none" anchor="ctr"/>
          <a:lstStyle/>
          <a:p>
            <a:pPr defTabSz="449263" eaLnBrk="0" fontAlgn="base" hangingPunct="0">
              <a:spcBef>
                <a:spcPct val="0"/>
              </a:spcBef>
              <a:spcAft>
                <a:spcPct val="0"/>
              </a:spcAft>
              <a:buClr>
                <a:srgbClr val="000000"/>
              </a:buClr>
              <a:buSzPct val="100000"/>
            </a:pPr>
            <a:endParaRPr lang="en-US" sz="2400">
              <a:solidFill>
                <a:srgbClr val="FFFFFF"/>
              </a:solidFill>
            </a:endParaRPr>
          </a:p>
        </p:txBody>
      </p:sp>
      <p:sp>
        <p:nvSpPr>
          <p:cNvPr id="30728" name="Text Box 7"/>
          <p:cNvSpPr txBox="1">
            <a:spLocks noChangeArrowheads="1"/>
          </p:cNvSpPr>
          <p:nvPr/>
        </p:nvSpPr>
        <p:spPr bwMode="auto">
          <a:xfrm>
            <a:off x="5791200" y="6477001"/>
            <a:ext cx="4191000" cy="248402"/>
          </a:xfrm>
          <a:prstGeom prst="rect">
            <a:avLst/>
          </a:prstGeom>
          <a:noFill/>
          <a:ln w="9525">
            <a:noFill/>
            <a:round/>
            <a:headEnd/>
            <a:tailEnd/>
          </a:ln>
        </p:spPr>
        <p:txBody>
          <a:bodyPr lIns="90000" tIns="46800" rIns="90000" bIns="46800">
            <a:spAutoFit/>
          </a:bodyPr>
          <a:lstStyle/>
          <a:p>
            <a:pPr algn="r" defTabSz="449263" eaLnBrk="0" fontAlgn="base" hangingPunct="0">
              <a:spcBef>
                <a:spcPts val="625"/>
              </a:spcBef>
              <a:spcAft>
                <a:spcPct val="0"/>
              </a:spcAft>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PH" sz="1000">
                <a:solidFill>
                  <a:srgbClr val="336699"/>
                </a:solidFill>
              </a:rPr>
              <a:t>Copyright © Houghton Mifflin Harcourt Publishing Company</a:t>
            </a:r>
          </a:p>
        </p:txBody>
      </p:sp>
      <p:sp>
        <p:nvSpPr>
          <p:cNvPr id="30729" name="Rectangle 8"/>
          <p:cNvSpPr>
            <a:spLocks noChangeArrowheads="1"/>
          </p:cNvSpPr>
          <p:nvPr/>
        </p:nvSpPr>
        <p:spPr bwMode="auto">
          <a:xfrm>
            <a:off x="1676400" y="76201"/>
            <a:ext cx="7772400" cy="371513"/>
          </a:xfrm>
          <a:prstGeom prst="rect">
            <a:avLst/>
          </a:prstGeom>
          <a:noFill/>
          <a:ln w="9525">
            <a:noFill/>
            <a:round/>
            <a:headEnd/>
            <a:tailEnd/>
          </a:ln>
        </p:spPr>
        <p:txBody>
          <a:bodyPr lIns="90000" tIns="46800" rIns="90000" bIns="46800">
            <a:spAutoFit/>
          </a:bodyPr>
          <a:lstStyle/>
          <a:p>
            <a:pPr defTabSz="449263" eaLnBrk="0" fontAlgn="base" hangingPunct="0">
              <a:spcBef>
                <a:spcPct val="0"/>
              </a:spcBef>
              <a:spcAft>
                <a:spcPct val="0"/>
              </a:spcAft>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PH" b="1">
                <a:solidFill>
                  <a:srgbClr val="336699"/>
                </a:solidFill>
                <a:latin typeface="Verdana" pitchFamily="34" charset="0"/>
              </a:rPr>
              <a:t>Unit 6</a:t>
            </a:r>
            <a:r>
              <a:rPr lang="en-PH" b="1">
                <a:solidFill>
                  <a:srgbClr val="99CC33"/>
                </a:solidFill>
                <a:latin typeface="Verdana" pitchFamily="34" charset="0"/>
              </a:rPr>
              <a:t> </a:t>
            </a:r>
            <a:r>
              <a:rPr lang="en-PH" b="1">
                <a:solidFill>
                  <a:srgbClr val="000000"/>
                </a:solidFill>
                <a:latin typeface="Verdana" pitchFamily="34" charset="0"/>
              </a:rPr>
              <a:t>Lesson 6  </a:t>
            </a:r>
            <a:r>
              <a:rPr lang="en-PH">
                <a:solidFill>
                  <a:srgbClr val="000000"/>
                </a:solidFill>
                <a:latin typeface="Verdana" pitchFamily="34" charset="0"/>
              </a:rPr>
              <a:t>Classification of Living Things</a:t>
            </a:r>
          </a:p>
        </p:txBody>
      </p:sp>
    </p:spTree>
    <p:extLst>
      <p:ext uri="{BB962C8B-B14F-4D97-AF65-F5344CB8AC3E}">
        <p14:creationId xmlns:p14="http://schemas.microsoft.com/office/powerpoint/2010/main" val="414128177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112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1126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additive="repl">
                                        <p:cTn id="14" dur="1" fill="hold">
                                          <p:stCondLst>
                                            <p:cond delay="0"/>
                                          </p:stCondLst>
                                        </p:cTn>
                                        <p:tgtEl>
                                          <p:spTgt spid="1126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additive="repl">
                                        <p:cTn id="18" dur="1" fill="hold">
                                          <p:stCondLst>
                                            <p:cond delay="0"/>
                                          </p:stCondLst>
                                        </p:cTn>
                                        <p:tgtEl>
                                          <p:spTgt spid="1126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additive="repl">
                                        <p:cTn id="22" dur="1" fill="hold">
                                          <p:stCondLst>
                                            <p:cond delay="0"/>
                                          </p:stCondLst>
                                        </p:cTn>
                                        <p:tgtEl>
                                          <p:spTgt spid="1126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additive="repl">
                                        <p:cTn id="26" dur="1" fill="hold">
                                          <p:stCondLst>
                                            <p:cond delay="0"/>
                                          </p:stCondLst>
                                        </p:cTn>
                                        <p:tgtEl>
                                          <p:spTgt spid="1126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additive="repl">
                                        <p:cTn id="30" dur="1" fill="hold">
                                          <p:stCondLst>
                                            <p:cond delay="0"/>
                                          </p:stCondLst>
                                        </p:cTn>
                                        <p:tgtEl>
                                          <p:spTgt spid="1126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additive="repl">
                                        <p:cTn id="34" dur="1" fill="hold">
                                          <p:stCondLst>
                                            <p:cond delay="0"/>
                                          </p:stCondLst>
                                        </p:cTn>
                                        <p:tgtEl>
                                          <p:spTgt spid="1126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2770" name="Rectangle 1"/>
          <p:cNvSpPr>
            <a:spLocks noChangeArrowheads="1"/>
          </p:cNvSpPr>
          <p:nvPr/>
        </p:nvSpPr>
        <p:spPr bwMode="auto">
          <a:xfrm>
            <a:off x="2565401" y="1066800"/>
            <a:ext cx="7596188" cy="609600"/>
          </a:xfrm>
          <a:prstGeom prst="rect">
            <a:avLst/>
          </a:prstGeom>
          <a:noFill/>
          <a:ln w="9525">
            <a:noFill/>
            <a:round/>
            <a:headEnd/>
            <a:tailEnd/>
          </a:ln>
        </p:spPr>
        <p:txBody>
          <a:bodyPr lIns="90000" tIns="46800" rIns="90000" bIns="46800" anchor="ctr"/>
          <a:lstStyle/>
          <a:p>
            <a:pPr defTabSz="449263" fontAlgn="base">
              <a:spcBef>
                <a:spcPct val="0"/>
              </a:spcBef>
              <a:spcAft>
                <a:spcPct val="0"/>
              </a:spcAft>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PH" sz="2600" b="1">
                <a:solidFill>
                  <a:srgbClr val="3399CC"/>
                </a:solidFill>
                <a:latin typeface="Verdana" pitchFamily="34" charset="0"/>
              </a:rPr>
              <a:t>What are the levels of classification?</a:t>
            </a:r>
          </a:p>
        </p:txBody>
      </p:sp>
      <p:sp>
        <p:nvSpPr>
          <p:cNvPr id="32771" name="Oval 2"/>
          <p:cNvSpPr>
            <a:spLocks noChangeArrowheads="1"/>
          </p:cNvSpPr>
          <p:nvPr/>
        </p:nvSpPr>
        <p:spPr bwMode="auto">
          <a:xfrm>
            <a:off x="9996489" y="6084889"/>
            <a:ext cx="577851" cy="577850"/>
          </a:xfrm>
          <a:prstGeom prst="ellipse">
            <a:avLst/>
          </a:prstGeom>
          <a:solidFill>
            <a:srgbClr val="6699CC"/>
          </a:solidFill>
          <a:ln w="38160">
            <a:solidFill>
              <a:srgbClr val="FFFFFF"/>
            </a:solidFill>
            <a:miter lim="800000"/>
            <a:headEnd/>
            <a:tailEnd/>
          </a:ln>
        </p:spPr>
        <p:txBody>
          <a:bodyPr wrap="none" anchor="ctr"/>
          <a:lstStyle/>
          <a:p>
            <a:pPr defTabSz="449263" eaLnBrk="0" fontAlgn="base" hangingPunct="0">
              <a:spcBef>
                <a:spcPct val="0"/>
              </a:spcBef>
              <a:spcAft>
                <a:spcPct val="0"/>
              </a:spcAft>
              <a:buClr>
                <a:srgbClr val="000000"/>
              </a:buClr>
              <a:buSzPct val="100000"/>
            </a:pPr>
            <a:endParaRPr lang="en-US" sz="2400">
              <a:solidFill>
                <a:srgbClr val="FFFFFF"/>
              </a:solidFill>
            </a:endParaRPr>
          </a:p>
        </p:txBody>
      </p:sp>
      <p:sp>
        <p:nvSpPr>
          <p:cNvPr id="32772" name="AutoShape 3"/>
          <p:cNvSpPr>
            <a:spLocks noChangeArrowheads="1"/>
          </p:cNvSpPr>
          <p:nvPr/>
        </p:nvSpPr>
        <p:spPr bwMode="auto">
          <a:xfrm>
            <a:off x="10058400" y="6172200"/>
            <a:ext cx="457200" cy="228600"/>
          </a:xfrm>
          <a:prstGeom prst="triangle">
            <a:avLst>
              <a:gd name="adj" fmla="val 50000"/>
            </a:avLst>
          </a:prstGeom>
          <a:solidFill>
            <a:srgbClr val="FFFFFF"/>
          </a:solidFill>
          <a:ln w="9525">
            <a:noFill/>
            <a:round/>
            <a:headEnd/>
            <a:tailEnd/>
          </a:ln>
        </p:spPr>
        <p:txBody>
          <a:bodyPr wrap="none" anchor="ctr"/>
          <a:lstStyle/>
          <a:p>
            <a:pPr defTabSz="449263" eaLnBrk="0" fontAlgn="base" hangingPunct="0">
              <a:spcBef>
                <a:spcPct val="0"/>
              </a:spcBef>
              <a:spcAft>
                <a:spcPct val="0"/>
              </a:spcAft>
              <a:buClr>
                <a:srgbClr val="000000"/>
              </a:buClr>
              <a:buSzPct val="100000"/>
            </a:pPr>
            <a:endParaRPr lang="en-US" sz="2400">
              <a:solidFill>
                <a:srgbClr val="FFFFFF"/>
              </a:solidFill>
            </a:endParaRPr>
          </a:p>
        </p:txBody>
      </p:sp>
      <p:sp>
        <p:nvSpPr>
          <p:cNvPr id="32773" name="Rectangle 4"/>
          <p:cNvSpPr>
            <a:spLocks noChangeArrowheads="1"/>
          </p:cNvSpPr>
          <p:nvPr/>
        </p:nvSpPr>
        <p:spPr bwMode="auto">
          <a:xfrm>
            <a:off x="10134601" y="6400800"/>
            <a:ext cx="114300" cy="95250"/>
          </a:xfrm>
          <a:prstGeom prst="rect">
            <a:avLst/>
          </a:prstGeom>
          <a:solidFill>
            <a:srgbClr val="FFFFFF"/>
          </a:solidFill>
          <a:ln w="9525">
            <a:noFill/>
            <a:round/>
            <a:headEnd/>
            <a:tailEnd/>
          </a:ln>
        </p:spPr>
        <p:txBody>
          <a:bodyPr wrap="none" anchor="ctr"/>
          <a:lstStyle/>
          <a:p>
            <a:pPr defTabSz="449263" eaLnBrk="0" fontAlgn="base" hangingPunct="0">
              <a:spcBef>
                <a:spcPct val="0"/>
              </a:spcBef>
              <a:spcAft>
                <a:spcPct val="0"/>
              </a:spcAft>
              <a:buClr>
                <a:srgbClr val="000000"/>
              </a:buClr>
              <a:buSzPct val="100000"/>
            </a:pPr>
            <a:endParaRPr lang="en-US" sz="2400">
              <a:solidFill>
                <a:srgbClr val="FFFFFF"/>
              </a:solidFill>
            </a:endParaRPr>
          </a:p>
        </p:txBody>
      </p:sp>
      <p:sp>
        <p:nvSpPr>
          <p:cNvPr id="32774" name="Rectangle 5"/>
          <p:cNvSpPr>
            <a:spLocks noChangeArrowheads="1"/>
          </p:cNvSpPr>
          <p:nvPr/>
        </p:nvSpPr>
        <p:spPr bwMode="auto">
          <a:xfrm>
            <a:off x="10325101" y="6400800"/>
            <a:ext cx="114300" cy="95250"/>
          </a:xfrm>
          <a:prstGeom prst="rect">
            <a:avLst/>
          </a:prstGeom>
          <a:solidFill>
            <a:srgbClr val="FFFFFF"/>
          </a:solidFill>
          <a:ln w="9525">
            <a:noFill/>
            <a:round/>
            <a:headEnd/>
            <a:tailEnd/>
          </a:ln>
        </p:spPr>
        <p:txBody>
          <a:bodyPr wrap="none" anchor="ctr"/>
          <a:lstStyle/>
          <a:p>
            <a:pPr defTabSz="449263" eaLnBrk="0" fontAlgn="base" hangingPunct="0">
              <a:spcBef>
                <a:spcPct val="0"/>
              </a:spcBef>
              <a:spcAft>
                <a:spcPct val="0"/>
              </a:spcAft>
              <a:buClr>
                <a:srgbClr val="000000"/>
              </a:buClr>
              <a:buSzPct val="100000"/>
            </a:pPr>
            <a:endParaRPr lang="en-US" sz="2400">
              <a:solidFill>
                <a:srgbClr val="FFFFFF"/>
              </a:solidFill>
            </a:endParaRPr>
          </a:p>
        </p:txBody>
      </p:sp>
      <p:sp>
        <p:nvSpPr>
          <p:cNvPr id="32775" name="Text Box 6"/>
          <p:cNvSpPr txBox="1">
            <a:spLocks noChangeArrowheads="1"/>
          </p:cNvSpPr>
          <p:nvPr/>
        </p:nvSpPr>
        <p:spPr bwMode="auto">
          <a:xfrm>
            <a:off x="5791200" y="6477001"/>
            <a:ext cx="4191000" cy="248402"/>
          </a:xfrm>
          <a:prstGeom prst="rect">
            <a:avLst/>
          </a:prstGeom>
          <a:noFill/>
          <a:ln w="9525">
            <a:noFill/>
            <a:round/>
            <a:headEnd/>
            <a:tailEnd/>
          </a:ln>
        </p:spPr>
        <p:txBody>
          <a:bodyPr lIns="90000" tIns="46800" rIns="90000" bIns="46800">
            <a:spAutoFit/>
          </a:bodyPr>
          <a:lstStyle/>
          <a:p>
            <a:pPr algn="r" defTabSz="449263" eaLnBrk="0" fontAlgn="base" hangingPunct="0">
              <a:spcBef>
                <a:spcPts val="625"/>
              </a:spcBef>
              <a:spcAft>
                <a:spcPct val="0"/>
              </a:spcAft>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PH" sz="1000">
                <a:solidFill>
                  <a:srgbClr val="336699"/>
                </a:solidFill>
              </a:rPr>
              <a:t>Copyright © Houghton Mifflin Harcourt Publishing Company</a:t>
            </a:r>
          </a:p>
        </p:txBody>
      </p:sp>
      <p:sp>
        <p:nvSpPr>
          <p:cNvPr id="32776" name="Rectangle 7"/>
          <p:cNvSpPr>
            <a:spLocks noChangeArrowheads="1"/>
          </p:cNvSpPr>
          <p:nvPr/>
        </p:nvSpPr>
        <p:spPr bwMode="auto">
          <a:xfrm>
            <a:off x="1676400" y="76201"/>
            <a:ext cx="7772400" cy="371513"/>
          </a:xfrm>
          <a:prstGeom prst="rect">
            <a:avLst/>
          </a:prstGeom>
          <a:noFill/>
          <a:ln w="9525">
            <a:noFill/>
            <a:round/>
            <a:headEnd/>
            <a:tailEnd/>
          </a:ln>
        </p:spPr>
        <p:txBody>
          <a:bodyPr lIns="90000" tIns="46800" rIns="90000" bIns="46800">
            <a:spAutoFit/>
          </a:bodyPr>
          <a:lstStyle/>
          <a:p>
            <a:pPr defTabSz="449263" eaLnBrk="0" fontAlgn="base" hangingPunct="0">
              <a:spcBef>
                <a:spcPct val="0"/>
              </a:spcBef>
              <a:spcAft>
                <a:spcPct val="0"/>
              </a:spcAft>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PH" b="1">
                <a:solidFill>
                  <a:srgbClr val="336699"/>
                </a:solidFill>
                <a:latin typeface="Verdana" pitchFamily="34" charset="0"/>
              </a:rPr>
              <a:t>Unit 6</a:t>
            </a:r>
            <a:r>
              <a:rPr lang="en-PH" b="1">
                <a:solidFill>
                  <a:srgbClr val="99CC33"/>
                </a:solidFill>
                <a:latin typeface="Verdana" pitchFamily="34" charset="0"/>
              </a:rPr>
              <a:t> </a:t>
            </a:r>
            <a:r>
              <a:rPr lang="en-PH" b="1">
                <a:solidFill>
                  <a:srgbClr val="000000"/>
                </a:solidFill>
                <a:latin typeface="Verdana" pitchFamily="34" charset="0"/>
              </a:rPr>
              <a:t>Lesson 6  </a:t>
            </a:r>
            <a:r>
              <a:rPr lang="en-PH">
                <a:solidFill>
                  <a:srgbClr val="000000"/>
                </a:solidFill>
                <a:latin typeface="Verdana" pitchFamily="34" charset="0"/>
              </a:rPr>
              <a:t>Classification of Living Things</a:t>
            </a:r>
          </a:p>
        </p:txBody>
      </p:sp>
      <p:pic>
        <p:nvPicPr>
          <p:cNvPr id="32777" name="Picture 8"/>
          <p:cNvPicPr>
            <a:picLocks noChangeAspect="1" noChangeArrowheads="1"/>
          </p:cNvPicPr>
          <p:nvPr/>
        </p:nvPicPr>
        <p:blipFill>
          <a:blip r:embed="rId4" cstate="print"/>
          <a:srcRect/>
          <a:stretch>
            <a:fillRect/>
          </a:stretch>
        </p:blipFill>
        <p:spPr bwMode="auto">
          <a:xfrm>
            <a:off x="2971802" y="1752602"/>
            <a:ext cx="6234113" cy="4416425"/>
          </a:xfrm>
          <a:prstGeom prst="rect">
            <a:avLst/>
          </a:prstGeom>
          <a:noFill/>
          <a:ln w="9525">
            <a:noFill/>
            <a:round/>
            <a:headEnd/>
            <a:tailEnd/>
          </a:ln>
        </p:spPr>
      </p:pic>
    </p:spTree>
    <p:extLst>
      <p:ext uri="{BB962C8B-B14F-4D97-AF65-F5344CB8AC3E}">
        <p14:creationId xmlns:p14="http://schemas.microsoft.com/office/powerpoint/2010/main" val="29650033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847850" y="404814"/>
            <a:ext cx="8496300" cy="5545137"/>
          </a:xfrm>
          <a:ln>
            <a:solidFill>
              <a:schemeClr val="accent1"/>
            </a:solidFill>
            <a:miter lim="800000"/>
            <a:headEnd/>
            <a:tailEnd/>
          </a:ln>
        </p:spPr>
        <p:txBody>
          <a:bodyPr/>
          <a:lstStyle/>
          <a:p>
            <a:pPr eaLnBrk="1" hangingPunct="1"/>
            <a:r>
              <a:rPr lang="en-GB" altLang="en-US" sz="4800">
                <a:solidFill>
                  <a:srgbClr val="3366FF"/>
                </a:solidFill>
              </a:rPr>
              <a:t/>
            </a:r>
            <a:br>
              <a:rPr lang="en-GB" altLang="en-US" sz="4800">
                <a:solidFill>
                  <a:srgbClr val="3366FF"/>
                </a:solidFill>
              </a:rPr>
            </a:br>
            <a:r>
              <a:rPr lang="en-GB" altLang="en-US" sz="4800">
                <a:solidFill>
                  <a:srgbClr val="3366FF"/>
                </a:solidFill>
              </a:rPr>
              <a:t/>
            </a:r>
            <a:br>
              <a:rPr lang="en-GB" altLang="en-US" sz="4800">
                <a:solidFill>
                  <a:srgbClr val="3366FF"/>
                </a:solidFill>
              </a:rPr>
            </a:br>
            <a:r>
              <a:rPr lang="en-GB" altLang="en-US" sz="4800">
                <a:latin typeface="Adobe Garamond Pro Bold" pitchFamily="18" charset="0"/>
              </a:rPr>
              <a:t>Introduction to Invertebrates </a:t>
            </a:r>
            <a:br>
              <a:rPr lang="en-GB" altLang="en-US" sz="4800">
                <a:latin typeface="Adobe Garamond Pro Bold" pitchFamily="18" charset="0"/>
              </a:rPr>
            </a:br>
            <a:r>
              <a:rPr lang="en-GB" altLang="en-US" sz="4800">
                <a:latin typeface="Adobe Garamond Pro Bold" pitchFamily="18" charset="0"/>
              </a:rPr>
              <a:t>&amp;</a:t>
            </a:r>
            <a:br>
              <a:rPr lang="en-GB" altLang="en-US" sz="4800">
                <a:latin typeface="Adobe Garamond Pro Bold" pitchFamily="18" charset="0"/>
              </a:rPr>
            </a:br>
            <a:r>
              <a:rPr lang="en-GB" altLang="en-US" smtClean="0">
                <a:latin typeface="Adobe Garamond Pro Bold" pitchFamily="18" charset="0"/>
              </a:rPr>
              <a:t>Principles of Classification of Organisms </a:t>
            </a:r>
            <a:endParaRPr lang="en-US" altLang="en-US" sz="4800">
              <a:solidFill>
                <a:srgbClr val="3366FF"/>
              </a:solidFill>
            </a:endParaRPr>
          </a:p>
        </p:txBody>
      </p:sp>
      <p:sp>
        <p:nvSpPr>
          <p:cNvPr id="2051" name="Rectangle 3"/>
          <p:cNvSpPr>
            <a:spLocks noGrp="1" noChangeArrowheads="1"/>
          </p:cNvSpPr>
          <p:nvPr>
            <p:ph type="subTitle" idx="1"/>
          </p:nvPr>
        </p:nvSpPr>
        <p:spPr>
          <a:xfrm>
            <a:off x="1774825" y="6237289"/>
            <a:ext cx="8642350" cy="504825"/>
          </a:xfrm>
          <a:blipFill>
            <a:blip r:embed="rId3"/>
            <a:tile tx="0" ty="0" sx="100000" sy="100000" flip="none" algn="tl"/>
          </a:blipFill>
          <a:ln>
            <a:solidFill>
              <a:schemeClr val="accent2"/>
            </a:solidFill>
          </a:ln>
        </p:spPr>
        <p:txBody>
          <a:bodyPr rtlCol="0">
            <a:noAutofit/>
          </a:bodyPr>
          <a:lstStyle/>
          <a:p>
            <a:pPr eaLnBrk="1" fontAlgn="auto" hangingPunct="1">
              <a:lnSpc>
                <a:spcPct val="80000"/>
              </a:lnSpc>
              <a:spcAft>
                <a:spcPts val="0"/>
              </a:spcAft>
              <a:defRPr/>
            </a:pPr>
            <a:endParaRPr lang="en-GB" sz="1600" b="1" dirty="0">
              <a:solidFill>
                <a:srgbClr val="FF0000"/>
              </a:solidFill>
            </a:endParaRPr>
          </a:p>
          <a:p>
            <a:pPr eaLnBrk="1" fontAlgn="auto" hangingPunct="1">
              <a:lnSpc>
                <a:spcPct val="80000"/>
              </a:lnSpc>
              <a:spcAft>
                <a:spcPts val="0"/>
              </a:spcAft>
              <a:defRPr/>
            </a:pPr>
            <a:endParaRPr lang="en-US" sz="1600" b="1" dirty="0"/>
          </a:p>
        </p:txBody>
      </p:sp>
    </p:spTree>
    <p:extLst>
      <p:ext uri="{BB962C8B-B14F-4D97-AF65-F5344CB8AC3E}">
        <p14:creationId xmlns:p14="http://schemas.microsoft.com/office/powerpoint/2010/main" val="2770481951"/>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5058" name="Rectangle 1"/>
          <p:cNvSpPr>
            <a:spLocks noChangeArrowheads="1"/>
          </p:cNvSpPr>
          <p:nvPr/>
        </p:nvSpPr>
        <p:spPr bwMode="auto">
          <a:xfrm>
            <a:off x="2565401" y="1066800"/>
            <a:ext cx="7596188" cy="609600"/>
          </a:xfrm>
          <a:prstGeom prst="rect">
            <a:avLst/>
          </a:prstGeom>
          <a:noFill/>
          <a:ln w="9525">
            <a:noFill/>
            <a:round/>
            <a:headEnd/>
            <a:tailEnd/>
          </a:ln>
        </p:spPr>
        <p:txBody>
          <a:bodyPr lIns="90000" tIns="46800" rIns="90000" bIns="46800" anchor="ctr"/>
          <a:lstStyle/>
          <a:p>
            <a:pPr defTabSz="449263" fontAlgn="base">
              <a:spcBef>
                <a:spcPct val="0"/>
              </a:spcBef>
              <a:spcAft>
                <a:spcPct val="0"/>
              </a:spcAft>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PH" sz="2600" b="1">
                <a:solidFill>
                  <a:srgbClr val="3399CC"/>
                </a:solidFill>
                <a:latin typeface="Verdana" pitchFamily="34" charset="0"/>
              </a:rPr>
              <a:t>How do classification systems change?</a:t>
            </a:r>
          </a:p>
        </p:txBody>
      </p:sp>
      <p:sp>
        <p:nvSpPr>
          <p:cNvPr id="18434" name="Rectangle 2"/>
          <p:cNvSpPr>
            <a:spLocks noChangeArrowheads="1"/>
          </p:cNvSpPr>
          <p:nvPr/>
        </p:nvSpPr>
        <p:spPr bwMode="auto">
          <a:xfrm>
            <a:off x="2565400" y="1828800"/>
            <a:ext cx="7569200" cy="4191000"/>
          </a:xfrm>
          <a:prstGeom prst="rect">
            <a:avLst/>
          </a:prstGeom>
          <a:noFill/>
          <a:ln w="9525">
            <a:noFill/>
            <a:round/>
            <a:headEnd/>
            <a:tailEnd/>
          </a:ln>
        </p:spPr>
        <p:txBody>
          <a:bodyPr lIns="90000" tIns="46800" rIns="90000" bIns="46800"/>
          <a:lstStyle/>
          <a:p>
            <a:pPr marL="228600" indent="-228600" defTabSz="449263" fontAlgn="base">
              <a:spcBef>
                <a:spcPct val="0"/>
              </a:spcBef>
              <a:spcAft>
                <a:spcPct val="0"/>
              </a:spcAft>
              <a:buClr>
                <a:srgbClr val="66CC33"/>
              </a:buClr>
              <a:buSzPct val="100000"/>
              <a:buFont typeface="Times New Roman" pitchFamily="18" charset="0"/>
              <a:buChar char="•"/>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PH" sz="2200">
                <a:solidFill>
                  <a:srgbClr val="000000"/>
                </a:solidFill>
                <a:latin typeface="Verdana" pitchFamily="34" charset="0"/>
              </a:rPr>
              <a:t>Millions of organisms are not named.</a:t>
            </a:r>
          </a:p>
          <a:p>
            <a:pPr marL="228600" indent="-228600" defTabSz="449263" fontAlgn="base">
              <a:spcBef>
                <a:spcPct val="0"/>
              </a:spcBef>
              <a:spcAft>
                <a:spcPct val="0"/>
              </a:spcAft>
              <a:buClr>
                <a:srgbClr val="66CC33"/>
              </a:buClr>
              <a:buSzPct val="10000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endParaRPr lang="en-PH" sz="2200">
              <a:solidFill>
                <a:srgbClr val="000000"/>
              </a:solidFill>
              <a:latin typeface="Verdana" pitchFamily="34" charset="0"/>
            </a:endParaRPr>
          </a:p>
          <a:p>
            <a:pPr marL="228600" indent="-228600" defTabSz="449263" fontAlgn="base">
              <a:spcBef>
                <a:spcPct val="0"/>
              </a:spcBef>
              <a:spcAft>
                <a:spcPct val="0"/>
              </a:spcAft>
              <a:buClr>
                <a:srgbClr val="66CC33"/>
              </a:buClr>
              <a:buSzPct val="100000"/>
              <a:buFont typeface="Times New Roman" pitchFamily="18" charset="0"/>
              <a:buChar char="•"/>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PH" sz="2200">
                <a:solidFill>
                  <a:srgbClr val="000000"/>
                </a:solidFill>
                <a:latin typeface="Verdana" pitchFamily="34" charset="0"/>
              </a:rPr>
              <a:t>New organisms do not always fit into the existing classification system.</a:t>
            </a:r>
          </a:p>
          <a:p>
            <a:pPr marL="228600" indent="-228600" defTabSz="449263" fontAlgn="base">
              <a:spcBef>
                <a:spcPct val="0"/>
              </a:spcBef>
              <a:spcAft>
                <a:spcPct val="0"/>
              </a:spcAft>
              <a:buClr>
                <a:srgbClr val="66CC33"/>
              </a:buClr>
              <a:buSzPct val="10000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endParaRPr lang="en-PH" sz="2200">
              <a:solidFill>
                <a:srgbClr val="000000"/>
              </a:solidFill>
              <a:latin typeface="Verdana" pitchFamily="34" charset="0"/>
            </a:endParaRPr>
          </a:p>
          <a:p>
            <a:pPr marL="228600" indent="-228600" defTabSz="449263" fontAlgn="base">
              <a:spcBef>
                <a:spcPct val="0"/>
              </a:spcBef>
              <a:spcAft>
                <a:spcPct val="0"/>
              </a:spcAft>
              <a:buClr>
                <a:srgbClr val="66CC33"/>
              </a:buClr>
              <a:buSzPct val="100000"/>
              <a:buFont typeface="Times New Roman" pitchFamily="18" charset="0"/>
              <a:buChar char="•"/>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PH" sz="2200">
                <a:solidFill>
                  <a:srgbClr val="000000"/>
                </a:solidFill>
                <a:latin typeface="Verdana" pitchFamily="34" charset="0"/>
              </a:rPr>
              <a:t>Scientists are constantly changing their thoughts on classification based on new information.</a:t>
            </a:r>
          </a:p>
        </p:txBody>
      </p:sp>
      <p:sp>
        <p:nvSpPr>
          <p:cNvPr id="45060" name="Oval 3"/>
          <p:cNvSpPr>
            <a:spLocks noChangeArrowheads="1"/>
          </p:cNvSpPr>
          <p:nvPr/>
        </p:nvSpPr>
        <p:spPr bwMode="auto">
          <a:xfrm>
            <a:off x="9996489" y="6084889"/>
            <a:ext cx="577851" cy="577850"/>
          </a:xfrm>
          <a:prstGeom prst="ellipse">
            <a:avLst/>
          </a:prstGeom>
          <a:solidFill>
            <a:srgbClr val="6699CC"/>
          </a:solidFill>
          <a:ln w="38160">
            <a:solidFill>
              <a:srgbClr val="FFFFFF"/>
            </a:solidFill>
            <a:miter lim="800000"/>
            <a:headEnd/>
            <a:tailEnd/>
          </a:ln>
        </p:spPr>
        <p:txBody>
          <a:bodyPr wrap="none" anchor="ctr"/>
          <a:lstStyle/>
          <a:p>
            <a:pPr defTabSz="449263" eaLnBrk="0" fontAlgn="base" hangingPunct="0">
              <a:spcBef>
                <a:spcPct val="0"/>
              </a:spcBef>
              <a:spcAft>
                <a:spcPct val="0"/>
              </a:spcAft>
              <a:buClr>
                <a:srgbClr val="000000"/>
              </a:buClr>
              <a:buSzPct val="100000"/>
            </a:pPr>
            <a:endParaRPr lang="en-US" sz="2400">
              <a:solidFill>
                <a:srgbClr val="FFFFFF"/>
              </a:solidFill>
            </a:endParaRPr>
          </a:p>
        </p:txBody>
      </p:sp>
      <p:sp>
        <p:nvSpPr>
          <p:cNvPr id="45061" name="AutoShape 4"/>
          <p:cNvSpPr>
            <a:spLocks noChangeArrowheads="1"/>
          </p:cNvSpPr>
          <p:nvPr/>
        </p:nvSpPr>
        <p:spPr bwMode="auto">
          <a:xfrm>
            <a:off x="10058400" y="6172200"/>
            <a:ext cx="457200" cy="228600"/>
          </a:xfrm>
          <a:prstGeom prst="triangle">
            <a:avLst>
              <a:gd name="adj" fmla="val 50000"/>
            </a:avLst>
          </a:prstGeom>
          <a:solidFill>
            <a:srgbClr val="FFFFFF"/>
          </a:solidFill>
          <a:ln w="9525">
            <a:noFill/>
            <a:round/>
            <a:headEnd/>
            <a:tailEnd/>
          </a:ln>
        </p:spPr>
        <p:txBody>
          <a:bodyPr wrap="none" anchor="ctr"/>
          <a:lstStyle/>
          <a:p>
            <a:pPr defTabSz="449263" eaLnBrk="0" fontAlgn="base" hangingPunct="0">
              <a:spcBef>
                <a:spcPct val="0"/>
              </a:spcBef>
              <a:spcAft>
                <a:spcPct val="0"/>
              </a:spcAft>
              <a:buClr>
                <a:srgbClr val="000000"/>
              </a:buClr>
              <a:buSzPct val="100000"/>
            </a:pPr>
            <a:endParaRPr lang="en-US" sz="2400">
              <a:solidFill>
                <a:srgbClr val="FFFFFF"/>
              </a:solidFill>
            </a:endParaRPr>
          </a:p>
        </p:txBody>
      </p:sp>
      <p:sp>
        <p:nvSpPr>
          <p:cNvPr id="45062" name="Rectangle 5"/>
          <p:cNvSpPr>
            <a:spLocks noChangeArrowheads="1"/>
          </p:cNvSpPr>
          <p:nvPr/>
        </p:nvSpPr>
        <p:spPr bwMode="auto">
          <a:xfrm>
            <a:off x="10134601" y="6400800"/>
            <a:ext cx="114300" cy="95250"/>
          </a:xfrm>
          <a:prstGeom prst="rect">
            <a:avLst/>
          </a:prstGeom>
          <a:solidFill>
            <a:srgbClr val="FFFFFF"/>
          </a:solidFill>
          <a:ln w="9525">
            <a:noFill/>
            <a:round/>
            <a:headEnd/>
            <a:tailEnd/>
          </a:ln>
        </p:spPr>
        <p:txBody>
          <a:bodyPr wrap="none" anchor="ctr"/>
          <a:lstStyle/>
          <a:p>
            <a:pPr defTabSz="449263" eaLnBrk="0" fontAlgn="base" hangingPunct="0">
              <a:spcBef>
                <a:spcPct val="0"/>
              </a:spcBef>
              <a:spcAft>
                <a:spcPct val="0"/>
              </a:spcAft>
              <a:buClr>
                <a:srgbClr val="000000"/>
              </a:buClr>
              <a:buSzPct val="100000"/>
            </a:pPr>
            <a:endParaRPr lang="en-US" sz="2400">
              <a:solidFill>
                <a:srgbClr val="FFFFFF"/>
              </a:solidFill>
            </a:endParaRPr>
          </a:p>
        </p:txBody>
      </p:sp>
      <p:sp>
        <p:nvSpPr>
          <p:cNvPr id="45063" name="Rectangle 6"/>
          <p:cNvSpPr>
            <a:spLocks noChangeArrowheads="1"/>
          </p:cNvSpPr>
          <p:nvPr/>
        </p:nvSpPr>
        <p:spPr bwMode="auto">
          <a:xfrm>
            <a:off x="10325101" y="6400800"/>
            <a:ext cx="114300" cy="95250"/>
          </a:xfrm>
          <a:prstGeom prst="rect">
            <a:avLst/>
          </a:prstGeom>
          <a:solidFill>
            <a:srgbClr val="FFFFFF"/>
          </a:solidFill>
          <a:ln w="9525">
            <a:noFill/>
            <a:round/>
            <a:headEnd/>
            <a:tailEnd/>
          </a:ln>
        </p:spPr>
        <p:txBody>
          <a:bodyPr wrap="none" anchor="ctr"/>
          <a:lstStyle/>
          <a:p>
            <a:pPr defTabSz="449263" eaLnBrk="0" fontAlgn="base" hangingPunct="0">
              <a:spcBef>
                <a:spcPct val="0"/>
              </a:spcBef>
              <a:spcAft>
                <a:spcPct val="0"/>
              </a:spcAft>
              <a:buClr>
                <a:srgbClr val="000000"/>
              </a:buClr>
              <a:buSzPct val="100000"/>
            </a:pPr>
            <a:endParaRPr lang="en-US" sz="2400">
              <a:solidFill>
                <a:srgbClr val="FFFFFF"/>
              </a:solidFill>
            </a:endParaRPr>
          </a:p>
        </p:txBody>
      </p:sp>
      <p:sp>
        <p:nvSpPr>
          <p:cNvPr id="45064" name="Text Box 7"/>
          <p:cNvSpPr txBox="1">
            <a:spLocks noChangeArrowheads="1"/>
          </p:cNvSpPr>
          <p:nvPr/>
        </p:nvSpPr>
        <p:spPr bwMode="auto">
          <a:xfrm>
            <a:off x="5791200" y="6477001"/>
            <a:ext cx="4191000" cy="248402"/>
          </a:xfrm>
          <a:prstGeom prst="rect">
            <a:avLst/>
          </a:prstGeom>
          <a:noFill/>
          <a:ln w="9525">
            <a:noFill/>
            <a:round/>
            <a:headEnd/>
            <a:tailEnd/>
          </a:ln>
        </p:spPr>
        <p:txBody>
          <a:bodyPr lIns="90000" tIns="46800" rIns="90000" bIns="46800">
            <a:spAutoFit/>
          </a:bodyPr>
          <a:lstStyle/>
          <a:p>
            <a:pPr algn="r" defTabSz="449263" eaLnBrk="0" fontAlgn="base" hangingPunct="0">
              <a:spcBef>
                <a:spcPts val="625"/>
              </a:spcBef>
              <a:spcAft>
                <a:spcPct val="0"/>
              </a:spcAft>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PH" sz="1000">
                <a:solidFill>
                  <a:srgbClr val="336699"/>
                </a:solidFill>
              </a:rPr>
              <a:t>Copyright © Houghton Mifflin Harcourt Publishing Company</a:t>
            </a:r>
          </a:p>
        </p:txBody>
      </p:sp>
      <p:sp>
        <p:nvSpPr>
          <p:cNvPr id="45065" name="Rectangle 8"/>
          <p:cNvSpPr>
            <a:spLocks noChangeArrowheads="1"/>
          </p:cNvSpPr>
          <p:nvPr/>
        </p:nvSpPr>
        <p:spPr bwMode="auto">
          <a:xfrm>
            <a:off x="1676400" y="76201"/>
            <a:ext cx="7772400" cy="371513"/>
          </a:xfrm>
          <a:prstGeom prst="rect">
            <a:avLst/>
          </a:prstGeom>
          <a:noFill/>
          <a:ln w="9525">
            <a:noFill/>
            <a:round/>
            <a:headEnd/>
            <a:tailEnd/>
          </a:ln>
        </p:spPr>
        <p:txBody>
          <a:bodyPr lIns="90000" tIns="46800" rIns="90000" bIns="46800">
            <a:spAutoFit/>
          </a:bodyPr>
          <a:lstStyle/>
          <a:p>
            <a:pPr defTabSz="449263" eaLnBrk="0" fontAlgn="base" hangingPunct="0">
              <a:spcBef>
                <a:spcPct val="0"/>
              </a:spcBef>
              <a:spcAft>
                <a:spcPct val="0"/>
              </a:spcAft>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PH" b="1">
                <a:solidFill>
                  <a:srgbClr val="336699"/>
                </a:solidFill>
                <a:latin typeface="Verdana" pitchFamily="34" charset="0"/>
              </a:rPr>
              <a:t>Unit 6</a:t>
            </a:r>
            <a:r>
              <a:rPr lang="en-PH" b="1">
                <a:solidFill>
                  <a:srgbClr val="99CC33"/>
                </a:solidFill>
                <a:latin typeface="Verdana" pitchFamily="34" charset="0"/>
              </a:rPr>
              <a:t> </a:t>
            </a:r>
            <a:r>
              <a:rPr lang="en-PH" b="1">
                <a:solidFill>
                  <a:srgbClr val="000000"/>
                </a:solidFill>
                <a:latin typeface="Verdana" pitchFamily="34" charset="0"/>
              </a:rPr>
              <a:t>Lesson 6  </a:t>
            </a:r>
            <a:r>
              <a:rPr lang="en-PH">
                <a:solidFill>
                  <a:srgbClr val="000000"/>
                </a:solidFill>
                <a:latin typeface="Verdana" pitchFamily="34" charset="0"/>
              </a:rPr>
              <a:t>Classification of Living Things</a:t>
            </a:r>
          </a:p>
        </p:txBody>
      </p:sp>
    </p:spTree>
    <p:extLst>
      <p:ext uri="{BB962C8B-B14F-4D97-AF65-F5344CB8AC3E}">
        <p14:creationId xmlns:p14="http://schemas.microsoft.com/office/powerpoint/2010/main" val="120621033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184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1843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additive="repl">
                                        <p:cTn id="14" dur="1" fill="hold">
                                          <p:stCondLst>
                                            <p:cond delay="0"/>
                                          </p:stCondLst>
                                        </p:cTn>
                                        <p:tgtEl>
                                          <p:spTgt spid="1843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700808"/>
          </a:xfrm>
          <a:solidFill>
            <a:schemeClr val="accent2">
              <a:lumMod val="75000"/>
            </a:schemeClr>
          </a:solidFill>
        </p:spPr>
        <p:txBody>
          <a:bodyPr>
            <a:normAutofit/>
          </a:bodyPr>
          <a:lstStyle/>
          <a:p>
            <a:r>
              <a:rPr lang="en-US" sz="4800" dirty="0">
                <a:solidFill>
                  <a:srgbClr val="002060"/>
                </a:solidFill>
              </a:rPr>
              <a:t>Kingdoms of the Living Things</a:t>
            </a:r>
            <a:endParaRPr lang="ar-IQ" sz="4800" dirty="0">
              <a:solidFill>
                <a:srgbClr val="002060"/>
              </a:solidFill>
            </a:endParaRPr>
          </a:p>
        </p:txBody>
      </p:sp>
      <p:sp>
        <p:nvSpPr>
          <p:cNvPr id="3" name="Content Placeholder 2"/>
          <p:cNvSpPr>
            <a:spLocks noGrp="1"/>
          </p:cNvSpPr>
          <p:nvPr>
            <p:ph idx="1"/>
          </p:nvPr>
        </p:nvSpPr>
        <p:spPr>
          <a:xfrm>
            <a:off x="1524000" y="1700808"/>
            <a:ext cx="9144000" cy="4896544"/>
          </a:xfrm>
          <a:solidFill>
            <a:schemeClr val="accent6">
              <a:lumMod val="75000"/>
            </a:schemeClr>
          </a:solidFill>
        </p:spPr>
        <p:txBody>
          <a:bodyPr>
            <a:noAutofit/>
          </a:bodyPr>
          <a:lstStyle/>
          <a:p>
            <a:r>
              <a:rPr lang="en-US" b="1" dirty="0" smtClean="0">
                <a:solidFill>
                  <a:schemeClr val="tx1">
                    <a:lumMod val="95000"/>
                    <a:lumOff val="5000"/>
                  </a:schemeClr>
                </a:solidFill>
              </a:rPr>
              <a:t>In his classification </a:t>
            </a:r>
            <a:r>
              <a:rPr lang="en-US" b="1" dirty="0" err="1" smtClean="0">
                <a:solidFill>
                  <a:schemeClr val="tx1">
                    <a:lumMod val="95000"/>
                    <a:lumOff val="5000"/>
                  </a:schemeClr>
                </a:solidFill>
              </a:rPr>
              <a:t>schem,Linnaeus</a:t>
            </a:r>
            <a:r>
              <a:rPr lang="en-US" b="1" dirty="0" smtClean="0">
                <a:solidFill>
                  <a:schemeClr val="tx1">
                    <a:lumMod val="95000"/>
                    <a:lumOff val="5000"/>
                  </a:schemeClr>
                </a:solidFill>
              </a:rPr>
              <a:t>(1735)</a:t>
            </a:r>
          </a:p>
          <a:p>
            <a:pPr algn="ctr"/>
            <a:r>
              <a:rPr lang="en-US" b="1" dirty="0" smtClean="0">
                <a:solidFill>
                  <a:schemeClr val="tx1">
                    <a:lumMod val="95000"/>
                    <a:lumOff val="5000"/>
                  </a:schemeClr>
                </a:solidFill>
              </a:rPr>
              <a:t>Recognized only two kingdoms of living </a:t>
            </a:r>
            <a:endParaRPr lang="ar-IQ" b="1" dirty="0" smtClean="0">
              <a:solidFill>
                <a:schemeClr val="tx1">
                  <a:lumMod val="95000"/>
                  <a:lumOff val="5000"/>
                </a:schemeClr>
              </a:solidFill>
            </a:endParaRPr>
          </a:p>
          <a:p>
            <a:pPr algn="l"/>
            <a:r>
              <a:rPr lang="en-US" b="1" dirty="0" err="1" smtClean="0">
                <a:solidFill>
                  <a:schemeClr val="tx1">
                    <a:lumMod val="95000"/>
                    <a:lumOff val="5000"/>
                  </a:schemeClr>
                </a:solidFill>
              </a:rPr>
              <a:t>things:Animalia</a:t>
            </a:r>
            <a:r>
              <a:rPr lang="en-US" b="1" dirty="0" smtClean="0">
                <a:solidFill>
                  <a:schemeClr val="tx1">
                    <a:lumMod val="95000"/>
                    <a:lumOff val="5000"/>
                  </a:schemeClr>
                </a:solidFill>
              </a:rPr>
              <a:t> and </a:t>
            </a:r>
            <a:r>
              <a:rPr lang="en-US" b="1" dirty="0" err="1" smtClean="0">
                <a:solidFill>
                  <a:schemeClr val="tx1">
                    <a:lumMod val="95000"/>
                    <a:lumOff val="5000"/>
                  </a:schemeClr>
                </a:solidFill>
              </a:rPr>
              <a:t>Plantae.At</a:t>
            </a:r>
            <a:r>
              <a:rPr lang="en-US" b="1" dirty="0" smtClean="0">
                <a:solidFill>
                  <a:schemeClr val="tx1">
                    <a:lumMod val="95000"/>
                    <a:lumOff val="5000"/>
                  </a:schemeClr>
                </a:solidFill>
              </a:rPr>
              <a:t> the time,       microscopic organisms had not been studied in </a:t>
            </a:r>
            <a:r>
              <a:rPr lang="en-US" b="1" dirty="0" err="1" smtClean="0">
                <a:solidFill>
                  <a:schemeClr val="tx1">
                    <a:lumMod val="95000"/>
                    <a:lumOff val="5000"/>
                  </a:schemeClr>
                </a:solidFill>
              </a:rPr>
              <a:t>detail.They</a:t>
            </a:r>
            <a:r>
              <a:rPr lang="en-US" b="1" dirty="0" smtClean="0">
                <a:solidFill>
                  <a:schemeClr val="tx1">
                    <a:lumMod val="95000"/>
                    <a:lumOff val="5000"/>
                  </a:schemeClr>
                </a:solidFill>
              </a:rPr>
              <a:t> were placed either in a separate category called Chaos </a:t>
            </a:r>
            <a:r>
              <a:rPr lang="en-US" b="1" dirty="0" err="1" smtClean="0">
                <a:solidFill>
                  <a:schemeClr val="tx1">
                    <a:lumMod val="95000"/>
                    <a:lumOff val="5000"/>
                  </a:schemeClr>
                </a:solidFill>
              </a:rPr>
              <a:t>or,in</a:t>
            </a:r>
            <a:r>
              <a:rPr lang="en-US" b="1" dirty="0" smtClean="0">
                <a:solidFill>
                  <a:schemeClr val="tx1">
                    <a:lumMod val="95000"/>
                    <a:lumOff val="5000"/>
                  </a:schemeClr>
                </a:solidFill>
              </a:rPr>
              <a:t> some </a:t>
            </a:r>
            <a:r>
              <a:rPr lang="en-US" b="1" dirty="0" err="1" smtClean="0">
                <a:solidFill>
                  <a:schemeClr val="tx1">
                    <a:lumMod val="95000"/>
                    <a:lumOff val="5000"/>
                  </a:schemeClr>
                </a:solidFill>
              </a:rPr>
              <a:t>cases;they</a:t>
            </a:r>
            <a:r>
              <a:rPr lang="en-US" b="1" dirty="0" smtClean="0">
                <a:solidFill>
                  <a:schemeClr val="tx1">
                    <a:lumMod val="95000"/>
                    <a:lumOff val="5000"/>
                  </a:schemeClr>
                </a:solidFill>
              </a:rPr>
              <a:t> were classified with plants or animals.                                                    </a:t>
            </a:r>
            <a:endParaRPr lang="ar-IQ" b="1" dirty="0">
              <a:solidFill>
                <a:schemeClr val="tx1">
                  <a:lumMod val="95000"/>
                  <a:lumOff val="5000"/>
                </a:schemeClr>
              </a:solidFill>
            </a:endParaRPr>
          </a:p>
        </p:txBody>
      </p:sp>
    </p:spTree>
    <p:extLst>
      <p:ext uri="{BB962C8B-B14F-4D97-AF65-F5344CB8AC3E}">
        <p14:creationId xmlns:p14="http://schemas.microsoft.com/office/powerpoint/2010/main" val="3433964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shade val="50000"/>
            </a:schemeClr>
          </a:lnRef>
          <a:fillRef idx="1">
            <a:schemeClr val="dk1"/>
          </a:fillRef>
          <a:effectRef idx="0">
            <a:schemeClr val="dk1"/>
          </a:effectRef>
          <a:fontRef idx="minor">
            <a:schemeClr val="lt1"/>
          </a:fontRef>
        </p:style>
        <p:txBody>
          <a:bodyPr/>
          <a:lstStyle/>
          <a:p>
            <a:r>
              <a:rPr lang="en-US" sz="8000" b="1" dirty="0"/>
              <a:t>Kingdoms</a:t>
            </a:r>
            <a:endParaRPr lang="ar-IQ" sz="8000" b="1" dirty="0"/>
          </a:p>
        </p:txBody>
      </p:sp>
      <p:sp>
        <p:nvSpPr>
          <p:cNvPr id="3" name="Content Placeholder 2"/>
          <p:cNvSpPr>
            <a:spLocks noGrp="1"/>
          </p:cNvSpPr>
          <p:nvPr>
            <p:ph idx="1"/>
          </p:nvPr>
        </p:nvSpPr>
        <p:spPr>
          <a:xfrm>
            <a:off x="1524000" y="1484784"/>
            <a:ext cx="9144000" cy="5373216"/>
          </a:xfrm>
        </p:spPr>
        <p:txBody>
          <a:bodyPr/>
          <a:lstStyle/>
          <a:p>
            <a:r>
              <a:rPr lang="en-US" dirty="0" smtClean="0"/>
              <a:t>In the 1860s,the German investigator Ernst Haeckel</a:t>
            </a:r>
          </a:p>
          <a:p>
            <a:r>
              <a:rPr lang="en-US" dirty="0" smtClean="0"/>
              <a:t>Proposed a three-kingdom system of classification.</a:t>
            </a:r>
          </a:p>
          <a:p>
            <a:r>
              <a:rPr lang="en-US" dirty="0" smtClean="0"/>
              <a:t>Haeckel’s three kingdoms were </a:t>
            </a:r>
            <a:r>
              <a:rPr lang="en-US" dirty="0" err="1" smtClean="0"/>
              <a:t>Animalia</a:t>
            </a:r>
            <a:r>
              <a:rPr lang="en-US" dirty="0" smtClean="0"/>
              <a:t>, </a:t>
            </a:r>
            <a:r>
              <a:rPr lang="en-US" dirty="0" err="1" smtClean="0"/>
              <a:t>plantae</a:t>
            </a:r>
            <a:r>
              <a:rPr lang="en-US" dirty="0" smtClean="0"/>
              <a:t> ,</a:t>
            </a:r>
          </a:p>
          <a:p>
            <a:r>
              <a:rPr lang="en-US" dirty="0" smtClean="0"/>
              <a:t>And </a:t>
            </a:r>
            <a:r>
              <a:rPr lang="en-US" dirty="0" err="1" smtClean="0"/>
              <a:t>Protista</a:t>
            </a:r>
            <a:r>
              <a:rPr lang="en-US" dirty="0" smtClean="0"/>
              <a:t>. Members of the kingdom </a:t>
            </a:r>
            <a:r>
              <a:rPr lang="en-US" dirty="0" err="1" smtClean="0"/>
              <a:t>protista</a:t>
            </a:r>
            <a:r>
              <a:rPr lang="en-US" dirty="0" smtClean="0"/>
              <a:t> included the </a:t>
            </a:r>
            <a:r>
              <a:rPr lang="en-US" dirty="0" err="1" smtClean="0"/>
              <a:t>protozoa,fungi,bacteria,and</a:t>
            </a:r>
            <a:r>
              <a:rPr lang="en-US" dirty="0" smtClean="0"/>
              <a:t> other micro –organisms.</a:t>
            </a:r>
          </a:p>
          <a:p>
            <a:r>
              <a:rPr lang="en-US" dirty="0" smtClean="0"/>
              <a:t>Haeckel’s system was not widely </a:t>
            </a:r>
            <a:r>
              <a:rPr lang="en-US" dirty="0" err="1" smtClean="0"/>
              <a:t>accepted,however</a:t>
            </a:r>
            <a:r>
              <a:rPr lang="en-US" dirty="0" smtClean="0"/>
              <a:t>,</a:t>
            </a:r>
          </a:p>
          <a:p>
            <a:r>
              <a:rPr lang="en-US" dirty="0" smtClean="0"/>
              <a:t>and </a:t>
            </a:r>
            <a:r>
              <a:rPr lang="en-US" dirty="0" err="1" smtClean="0"/>
              <a:t>microrganism</a:t>
            </a:r>
            <a:r>
              <a:rPr lang="en-US" dirty="0" smtClean="0"/>
              <a:t> continued to be classified as plant </a:t>
            </a:r>
          </a:p>
          <a:p>
            <a:r>
              <a:rPr lang="en-US" dirty="0" smtClean="0"/>
              <a:t>(for </a:t>
            </a:r>
            <a:r>
              <a:rPr lang="en-US" dirty="0" err="1" smtClean="0"/>
              <a:t>example,bacteria</a:t>
            </a:r>
            <a:r>
              <a:rPr lang="en-US" dirty="0" smtClean="0"/>
              <a:t> and fungi)or animals(</a:t>
            </a:r>
            <a:r>
              <a:rPr lang="en-US" dirty="0" err="1" smtClean="0"/>
              <a:t>protozo</a:t>
            </a:r>
            <a:r>
              <a:rPr lang="en-US" dirty="0" smtClean="0"/>
              <a:t>)</a:t>
            </a:r>
            <a:endParaRPr lang="ar-IQ" dirty="0"/>
          </a:p>
        </p:txBody>
      </p:sp>
    </p:spTree>
    <p:extLst>
      <p:ext uri="{BB962C8B-B14F-4D97-AF65-F5344CB8AC3E}">
        <p14:creationId xmlns:p14="http://schemas.microsoft.com/office/powerpoint/2010/main" val="18117436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0"/>
            <a:ext cx="7772400" cy="1412776"/>
          </a:xfrm>
          <a:scene3d>
            <a:camera prst="perspectiveContrastingRightFacing"/>
            <a:lightRig rig="threePt" dir="t"/>
          </a:scene3d>
        </p:spPr>
        <p:txBody>
          <a:bodyPr/>
          <a:lstStyle/>
          <a:p>
            <a:r>
              <a:rPr lang="en-US" sz="6000" b="1" dirty="0">
                <a:solidFill>
                  <a:srgbClr val="FF0000"/>
                </a:solidFill>
              </a:rPr>
              <a:t>5 Kingdoms</a:t>
            </a:r>
            <a:endParaRPr lang="ar-IQ" sz="6000" b="1" dirty="0">
              <a:solidFill>
                <a:srgbClr val="FF0000"/>
              </a:solidFill>
            </a:endParaRPr>
          </a:p>
        </p:txBody>
      </p:sp>
      <p:sp>
        <p:nvSpPr>
          <p:cNvPr id="3" name="Content Placeholder 2"/>
          <p:cNvSpPr>
            <a:spLocks noGrp="1"/>
          </p:cNvSpPr>
          <p:nvPr>
            <p:ph idx="1"/>
          </p:nvPr>
        </p:nvSpPr>
        <p:spPr>
          <a:xfrm>
            <a:off x="1524000" y="1556792"/>
            <a:ext cx="9144000" cy="5301208"/>
          </a:xfrm>
        </p:spPr>
        <p:txBody>
          <a:bodyPr/>
          <a:lstStyle/>
          <a:p>
            <a:r>
              <a:rPr lang="en-US" dirty="0" smtClean="0"/>
              <a:t>Until recently the </a:t>
            </a:r>
            <a:r>
              <a:rPr lang="en-US" dirty="0" smtClean="0">
                <a:solidFill>
                  <a:srgbClr val="FF0000"/>
                </a:solidFill>
              </a:rPr>
              <a:t>system devised by Robert </a:t>
            </a:r>
            <a:r>
              <a:rPr lang="en-US" dirty="0" err="1" smtClean="0">
                <a:solidFill>
                  <a:srgbClr val="FF0000"/>
                </a:solidFill>
              </a:rPr>
              <a:t>Whitta</a:t>
            </a:r>
            <a:r>
              <a:rPr lang="en-US" dirty="0" smtClean="0">
                <a:solidFill>
                  <a:srgbClr val="FF0000"/>
                </a:solidFill>
              </a:rPr>
              <a:t>-</a:t>
            </a:r>
          </a:p>
          <a:p>
            <a:r>
              <a:rPr lang="en-US" dirty="0" smtClean="0">
                <a:solidFill>
                  <a:srgbClr val="FF0000"/>
                </a:solidFill>
              </a:rPr>
              <a:t>Ker in 1968 was widely adopted.</a:t>
            </a:r>
          </a:p>
          <a:p>
            <a:r>
              <a:rPr lang="en-US" dirty="0" smtClean="0">
                <a:solidFill>
                  <a:srgbClr val="FF0000"/>
                </a:solidFill>
              </a:rPr>
              <a:t>Whittaker’s classification </a:t>
            </a:r>
            <a:r>
              <a:rPr lang="en-US" dirty="0" err="1" smtClean="0">
                <a:solidFill>
                  <a:srgbClr val="FF0000"/>
                </a:solidFill>
              </a:rPr>
              <a:t>schem</a:t>
            </a:r>
            <a:r>
              <a:rPr lang="en-US" dirty="0" smtClean="0">
                <a:solidFill>
                  <a:srgbClr val="FF0000"/>
                </a:solidFill>
              </a:rPr>
              <a:t> recognizes five </a:t>
            </a:r>
            <a:r>
              <a:rPr lang="en-US" dirty="0" err="1" smtClean="0">
                <a:solidFill>
                  <a:srgbClr val="FF0000"/>
                </a:solidFill>
              </a:rPr>
              <a:t>ki</a:t>
            </a:r>
            <a:r>
              <a:rPr lang="en-US" dirty="0" smtClean="0">
                <a:solidFill>
                  <a:srgbClr val="FF0000"/>
                </a:solidFill>
              </a:rPr>
              <a:t>-</a:t>
            </a:r>
          </a:p>
          <a:p>
            <a:r>
              <a:rPr lang="en-US" dirty="0" err="1" smtClean="0">
                <a:solidFill>
                  <a:srgbClr val="FF0000"/>
                </a:solidFill>
              </a:rPr>
              <a:t>ngdoms</a:t>
            </a:r>
            <a:r>
              <a:rPr lang="en-US" dirty="0" smtClean="0">
                <a:solidFill>
                  <a:srgbClr val="FF0000"/>
                </a:solidFill>
              </a:rPr>
              <a:t>: </a:t>
            </a:r>
            <a:r>
              <a:rPr lang="en-US" dirty="0" err="1" smtClean="0">
                <a:solidFill>
                  <a:srgbClr val="FF0000"/>
                </a:solidFill>
              </a:rPr>
              <a:t>Monera,protista</a:t>
            </a:r>
            <a:r>
              <a:rPr lang="en-US" dirty="0" smtClean="0">
                <a:solidFill>
                  <a:srgbClr val="FF0000"/>
                </a:solidFill>
              </a:rPr>
              <a:t>, </a:t>
            </a:r>
            <a:r>
              <a:rPr lang="en-US" dirty="0" err="1" smtClean="0">
                <a:solidFill>
                  <a:srgbClr val="FF0000"/>
                </a:solidFill>
              </a:rPr>
              <a:t>Fungi,Plantae,and</a:t>
            </a:r>
            <a:r>
              <a:rPr lang="en-US" dirty="0" smtClean="0">
                <a:solidFill>
                  <a:srgbClr val="FF0000"/>
                </a:solidFill>
              </a:rPr>
              <a:t> Anima</a:t>
            </a:r>
          </a:p>
          <a:p>
            <a:r>
              <a:rPr lang="en-US" dirty="0" err="1" smtClean="0">
                <a:solidFill>
                  <a:srgbClr val="FF0000"/>
                </a:solidFill>
              </a:rPr>
              <a:t>l</a:t>
            </a:r>
            <a:r>
              <a:rPr lang="en-US" dirty="0" err="1"/>
              <a:t>i</a:t>
            </a:r>
            <a:r>
              <a:rPr lang="en-US" dirty="0" err="1" smtClean="0">
                <a:solidFill>
                  <a:srgbClr val="FF0000"/>
                </a:solidFill>
              </a:rPr>
              <a:t>a</a:t>
            </a:r>
            <a:r>
              <a:rPr lang="en-US" dirty="0" err="1" smtClean="0"/>
              <a:t>.It</a:t>
            </a:r>
            <a:r>
              <a:rPr lang="en-US" dirty="0" smtClean="0"/>
              <a:t> is based mainly on differences in </a:t>
            </a:r>
            <a:r>
              <a:rPr lang="en-US" dirty="0" err="1" smtClean="0"/>
              <a:t>nutrition;his</a:t>
            </a:r>
            <a:endParaRPr lang="en-US" dirty="0" smtClean="0"/>
          </a:p>
          <a:p>
            <a:r>
              <a:rPr lang="en-US" dirty="0" err="1" smtClean="0"/>
              <a:t>Plantae</a:t>
            </a:r>
            <a:r>
              <a:rPr lang="en-US" dirty="0" smtClean="0"/>
              <a:t> were mostly </a:t>
            </a:r>
            <a:r>
              <a:rPr lang="en-US" dirty="0" err="1" smtClean="0"/>
              <a:t>multicellular</a:t>
            </a:r>
            <a:r>
              <a:rPr lang="en-US" dirty="0" smtClean="0"/>
              <a:t> </a:t>
            </a:r>
            <a:r>
              <a:rPr lang="en-US" dirty="0" err="1" smtClean="0"/>
              <a:t>autotrophs</a:t>
            </a:r>
            <a:r>
              <a:rPr lang="en-US" dirty="0" smtClean="0"/>
              <a:t>, his </a:t>
            </a:r>
          </a:p>
          <a:p>
            <a:r>
              <a:rPr lang="en-US" dirty="0" err="1" smtClean="0"/>
              <a:t>Animalia</a:t>
            </a:r>
            <a:r>
              <a:rPr lang="en-US" dirty="0" smtClean="0"/>
              <a:t> </a:t>
            </a:r>
            <a:r>
              <a:rPr lang="en-US" dirty="0" err="1" smtClean="0"/>
              <a:t>multicellular</a:t>
            </a:r>
            <a:r>
              <a:rPr lang="en-US" dirty="0" smtClean="0"/>
              <a:t> </a:t>
            </a:r>
            <a:r>
              <a:rPr lang="en-US" dirty="0" err="1" smtClean="0"/>
              <a:t>heterotophs,and</a:t>
            </a:r>
            <a:r>
              <a:rPr lang="en-US" dirty="0" smtClean="0"/>
              <a:t> his Fungi </a:t>
            </a:r>
          </a:p>
          <a:p>
            <a:r>
              <a:rPr lang="en-US" dirty="0" err="1" smtClean="0"/>
              <a:t>Multicellular</a:t>
            </a:r>
            <a:r>
              <a:rPr lang="en-US" dirty="0" smtClean="0"/>
              <a:t> </a:t>
            </a:r>
            <a:r>
              <a:rPr lang="en-US" dirty="0" err="1" smtClean="0"/>
              <a:t>saprotrophs</a:t>
            </a:r>
            <a:r>
              <a:rPr lang="en-US" dirty="0" smtClean="0"/>
              <a:t>. The remaining two </a:t>
            </a:r>
            <a:r>
              <a:rPr lang="en-US" dirty="0" err="1" smtClean="0"/>
              <a:t>kingd</a:t>
            </a:r>
            <a:r>
              <a:rPr lang="en-US" dirty="0" smtClean="0"/>
              <a:t> </a:t>
            </a:r>
          </a:p>
          <a:p>
            <a:r>
              <a:rPr lang="en-US" dirty="0" err="1" smtClean="0"/>
              <a:t>Oms,protista</a:t>
            </a:r>
            <a:r>
              <a:rPr lang="en-US" dirty="0" smtClean="0"/>
              <a:t> and </a:t>
            </a:r>
            <a:r>
              <a:rPr lang="en-US" dirty="0" err="1" smtClean="0"/>
              <a:t>Monera,included</a:t>
            </a:r>
            <a:r>
              <a:rPr lang="en-US" dirty="0" smtClean="0"/>
              <a:t> unicellular(colon</a:t>
            </a:r>
            <a:endParaRPr lang="ar-IQ" dirty="0"/>
          </a:p>
        </p:txBody>
      </p:sp>
    </p:spTree>
    <p:extLst>
      <p:ext uri="{BB962C8B-B14F-4D97-AF65-F5344CB8AC3E}">
        <p14:creationId xmlns:p14="http://schemas.microsoft.com/office/powerpoint/2010/main" val="12703688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556792"/>
          </a:xfrm>
        </p:spPr>
        <p:txBody>
          <a:bodyPr/>
          <a:lstStyle/>
          <a:p>
            <a:r>
              <a:rPr lang="en-US" sz="9600" b="1" dirty="0">
                <a:solidFill>
                  <a:srgbClr val="FFC000"/>
                </a:solidFill>
              </a:rPr>
              <a:t>6 Kingdom</a:t>
            </a:r>
            <a:endParaRPr lang="ar-IQ" sz="9600" b="1" dirty="0">
              <a:solidFill>
                <a:srgbClr val="FFC000"/>
              </a:solidFill>
            </a:endParaRPr>
          </a:p>
        </p:txBody>
      </p:sp>
      <p:sp>
        <p:nvSpPr>
          <p:cNvPr id="3" name="Content Placeholder 2"/>
          <p:cNvSpPr>
            <a:spLocks noGrp="1"/>
          </p:cNvSpPr>
          <p:nvPr>
            <p:ph idx="1"/>
          </p:nvPr>
        </p:nvSpPr>
        <p:spPr>
          <a:xfrm>
            <a:off x="1524000" y="1646692"/>
            <a:ext cx="9144000" cy="5211309"/>
          </a:xfrm>
        </p:spPr>
        <p:txBody>
          <a:bodyPr/>
          <a:lstStyle/>
          <a:p>
            <a:r>
              <a:rPr lang="en-US" dirty="0" smtClean="0"/>
              <a:t>Based  on RNA studies Carl </a:t>
            </a:r>
            <a:r>
              <a:rPr lang="en-US" dirty="0" err="1" smtClean="0"/>
              <a:t>Woese</a:t>
            </a:r>
            <a:r>
              <a:rPr lang="en-US" dirty="0" smtClean="0"/>
              <a:t> divided the pro</a:t>
            </a:r>
          </a:p>
          <a:p>
            <a:r>
              <a:rPr lang="en-US" dirty="0" err="1" smtClean="0"/>
              <a:t>Karyotes</a:t>
            </a:r>
            <a:r>
              <a:rPr lang="en-US" dirty="0" smtClean="0"/>
              <a:t> (kingdom </a:t>
            </a:r>
            <a:r>
              <a:rPr lang="en-US" dirty="0" err="1" smtClean="0"/>
              <a:t>Monera</a:t>
            </a:r>
            <a:r>
              <a:rPr lang="en-US" dirty="0" smtClean="0"/>
              <a:t>) into two kingdoms ,</a:t>
            </a:r>
          </a:p>
          <a:p>
            <a:r>
              <a:rPr lang="en-US" dirty="0" smtClean="0"/>
              <a:t>Called </a:t>
            </a:r>
            <a:r>
              <a:rPr lang="en-US" dirty="0" err="1" smtClean="0"/>
              <a:t>Eubacteria</a:t>
            </a:r>
            <a:r>
              <a:rPr lang="en-US" dirty="0" smtClean="0"/>
              <a:t> and </a:t>
            </a:r>
            <a:r>
              <a:rPr lang="en-US" dirty="0" err="1" smtClean="0"/>
              <a:t>Archaebacteria</a:t>
            </a:r>
            <a:r>
              <a:rPr lang="en-US" dirty="0" smtClean="0"/>
              <a:t> .Carl </a:t>
            </a:r>
            <a:r>
              <a:rPr lang="en-US" dirty="0" err="1" smtClean="0"/>
              <a:t>Woese</a:t>
            </a:r>
            <a:r>
              <a:rPr lang="en-US" dirty="0" smtClean="0"/>
              <a:t> </a:t>
            </a:r>
          </a:p>
          <a:p>
            <a:r>
              <a:rPr lang="en-US" dirty="0" smtClean="0"/>
              <a:t>Attempted to establish a three primary kingdom  (or </a:t>
            </a:r>
          </a:p>
          <a:p>
            <a:r>
              <a:rPr lang="en-US" dirty="0" err="1" smtClean="0"/>
              <a:t>Urkingdom</a:t>
            </a:r>
            <a:r>
              <a:rPr lang="en-US" dirty="0" smtClean="0"/>
              <a:t>)system in which </a:t>
            </a:r>
            <a:r>
              <a:rPr lang="en-US" dirty="0" smtClean="0">
                <a:solidFill>
                  <a:srgbClr val="FF0000"/>
                </a:solidFill>
              </a:rPr>
              <a:t>plants</a:t>
            </a:r>
            <a:r>
              <a:rPr lang="en-US" dirty="0" smtClean="0"/>
              <a:t>, </a:t>
            </a:r>
            <a:r>
              <a:rPr lang="en-US" dirty="0" err="1" smtClean="0">
                <a:solidFill>
                  <a:srgbClr val="FF0000"/>
                </a:solidFill>
              </a:rPr>
              <a:t>Animals,protist</a:t>
            </a:r>
            <a:r>
              <a:rPr lang="en-US" dirty="0" smtClean="0">
                <a:solidFill>
                  <a:srgbClr val="FF0000"/>
                </a:solidFill>
              </a:rPr>
              <a:t> </a:t>
            </a:r>
          </a:p>
          <a:p>
            <a:r>
              <a:rPr lang="en-US" dirty="0" smtClean="0"/>
              <a:t>And </a:t>
            </a:r>
            <a:r>
              <a:rPr lang="en-US" dirty="0" smtClean="0">
                <a:solidFill>
                  <a:srgbClr val="FF0000"/>
                </a:solidFill>
              </a:rPr>
              <a:t>Fungi</a:t>
            </a:r>
            <a:r>
              <a:rPr lang="en-US" dirty="0" smtClean="0"/>
              <a:t> were lumped into one primary kingdom </a:t>
            </a:r>
          </a:p>
          <a:p>
            <a:r>
              <a:rPr lang="en-US" dirty="0" smtClean="0"/>
              <a:t>All </a:t>
            </a:r>
            <a:r>
              <a:rPr lang="en-US" dirty="0" err="1" smtClean="0"/>
              <a:t>eukaryotes.the</a:t>
            </a:r>
            <a:r>
              <a:rPr lang="en-US" dirty="0" smtClean="0"/>
              <a:t> </a:t>
            </a:r>
            <a:r>
              <a:rPr lang="en-US" dirty="0" err="1" smtClean="0"/>
              <a:t>Eubacteria</a:t>
            </a:r>
            <a:r>
              <a:rPr lang="en-US" dirty="0" smtClean="0"/>
              <a:t> and  </a:t>
            </a:r>
            <a:r>
              <a:rPr lang="en-US" dirty="0" err="1" smtClean="0"/>
              <a:t>Archaebacteria</a:t>
            </a:r>
            <a:r>
              <a:rPr lang="en-US" dirty="0" smtClean="0"/>
              <a:t> </a:t>
            </a:r>
          </a:p>
          <a:p>
            <a:r>
              <a:rPr lang="en-US" dirty="0" smtClean="0"/>
              <a:t>Made up the other two </a:t>
            </a:r>
            <a:r>
              <a:rPr lang="en-US" dirty="0" err="1" smtClean="0"/>
              <a:t>urkingdom</a:t>
            </a:r>
            <a:r>
              <a:rPr lang="en-US" dirty="0" smtClean="0"/>
              <a:t>.</a:t>
            </a:r>
          </a:p>
          <a:p>
            <a:endParaRPr lang="en-US" dirty="0" smtClean="0"/>
          </a:p>
          <a:p>
            <a:endParaRPr lang="ar-IQ" dirty="0"/>
          </a:p>
        </p:txBody>
      </p:sp>
    </p:spTree>
    <p:extLst>
      <p:ext uri="{BB962C8B-B14F-4D97-AF65-F5344CB8AC3E}">
        <p14:creationId xmlns:p14="http://schemas.microsoft.com/office/powerpoint/2010/main" val="23881065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eaLnBrk="1" hangingPunct="1"/>
            <a:endParaRPr lang="en-GB" altLang="en-US" smtClean="0"/>
          </a:p>
        </p:txBody>
      </p:sp>
      <p:sp>
        <p:nvSpPr>
          <p:cNvPr id="69635" name="Content Placeholder 2"/>
          <p:cNvSpPr>
            <a:spLocks noGrp="1"/>
          </p:cNvSpPr>
          <p:nvPr>
            <p:ph idx="1"/>
          </p:nvPr>
        </p:nvSpPr>
        <p:spPr/>
        <p:txBody>
          <a:bodyPr/>
          <a:lstStyle/>
          <a:p>
            <a:pPr eaLnBrk="1" hangingPunct="1"/>
            <a:endParaRPr lang="en-GB" altLang="en-US" smtClean="0"/>
          </a:p>
        </p:txBody>
      </p:sp>
      <p:pic>
        <p:nvPicPr>
          <p:cNvPr id="69636" name="Picture 2" descr="C:\Users\USER\Documents\QnA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225"/>
            <a:ext cx="860425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0501769"/>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6858000"/>
          </a:xfrm>
          <a:scene3d>
            <a:camera prst="isometricLeftDown"/>
            <a:lightRig rig="threePt" dir="t"/>
          </a:scene3d>
        </p:spPr>
        <p:txBody>
          <a:bodyPr/>
          <a:lstStyle/>
          <a:p>
            <a:r>
              <a:rPr lang="en-US" sz="9600" b="1" dirty="0"/>
              <a:t>THANK YOU</a:t>
            </a:r>
            <a:endParaRPr lang="ar-IQ" sz="9600" b="1" dirty="0"/>
          </a:p>
        </p:txBody>
      </p:sp>
    </p:spTree>
    <p:extLst>
      <p:ext uri="{BB962C8B-B14F-4D97-AF65-F5344CB8AC3E}">
        <p14:creationId xmlns:p14="http://schemas.microsoft.com/office/powerpoint/2010/main" val="3164970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solidFill>
            <a:schemeClr val="accent5">
              <a:lumMod val="60000"/>
              <a:lumOff val="40000"/>
            </a:schemeClr>
          </a:solidFill>
        </p:spPr>
        <p:txBody>
          <a:bodyPr rtlCol="0">
            <a:normAutofit/>
          </a:bodyPr>
          <a:lstStyle/>
          <a:p>
            <a:pPr eaLnBrk="1" fontAlgn="auto" hangingPunct="1">
              <a:spcAft>
                <a:spcPts val="0"/>
              </a:spcAft>
              <a:defRPr/>
            </a:pPr>
            <a:r>
              <a:rPr lang="en-US" b="1" dirty="0" smtClean="0"/>
              <a:t>Introduction to Invertebrates</a:t>
            </a:r>
          </a:p>
        </p:txBody>
      </p:sp>
      <p:sp>
        <p:nvSpPr>
          <p:cNvPr id="168963" name="Rectangle 3"/>
          <p:cNvSpPr>
            <a:spLocks noGrp="1" noChangeArrowheads="1"/>
          </p:cNvSpPr>
          <p:nvPr>
            <p:ph idx="1"/>
          </p:nvPr>
        </p:nvSpPr>
        <p:spPr>
          <a:xfrm>
            <a:off x="1631950" y="1557338"/>
            <a:ext cx="8928100" cy="5111750"/>
          </a:xfrm>
        </p:spPr>
        <p:txBody>
          <a:bodyPr rtlCol="0">
            <a:normAutofit fontScale="92500"/>
          </a:bodyPr>
          <a:lstStyle/>
          <a:p>
            <a:pPr eaLnBrk="1" fontAlgn="auto" hangingPunct="1">
              <a:spcAft>
                <a:spcPts val="0"/>
              </a:spcAft>
              <a:buFont typeface="Wingdings" pitchFamily="2" charset="2"/>
              <a:buChar char="v"/>
              <a:defRPr/>
            </a:pPr>
            <a:r>
              <a:rPr lang="en-US" dirty="0" smtClean="0"/>
              <a:t>The </a:t>
            </a:r>
            <a:r>
              <a:rPr lang="en-US" dirty="0" smtClean="0">
                <a:solidFill>
                  <a:schemeClr val="accent6">
                    <a:lumMod val="75000"/>
                  </a:schemeClr>
                </a:solidFill>
              </a:rPr>
              <a:t>majority of the species that inhabit the earth are animals</a:t>
            </a:r>
            <a:endParaRPr lang="en-US" dirty="0"/>
          </a:p>
          <a:p>
            <a:pPr eaLnBrk="1" fontAlgn="auto" hangingPunct="1">
              <a:spcAft>
                <a:spcPts val="0"/>
              </a:spcAft>
              <a:buFont typeface="Wingdings" pitchFamily="2" charset="2"/>
              <a:buChar char="Ø"/>
              <a:defRPr/>
            </a:pPr>
            <a:r>
              <a:rPr lang="en-US" dirty="0" smtClean="0"/>
              <a:t>Some possess a backbone or vertebral column, but many do not. </a:t>
            </a:r>
          </a:p>
          <a:p>
            <a:pPr eaLnBrk="1" fontAlgn="auto" hangingPunct="1">
              <a:spcAft>
                <a:spcPts val="0"/>
              </a:spcAft>
              <a:buFont typeface="Wingdings" pitchFamily="2" charset="2"/>
              <a:buChar char="Ø"/>
              <a:defRPr/>
            </a:pPr>
            <a:r>
              <a:rPr lang="en-US" dirty="0" smtClean="0"/>
              <a:t>Animals throughout the world are divided into two major groups; those that possess a backbone (</a:t>
            </a:r>
            <a:r>
              <a:rPr lang="en-US" b="1" dirty="0" smtClean="0"/>
              <a:t>vertebrates</a:t>
            </a:r>
            <a:r>
              <a:rPr lang="en-US" dirty="0" smtClean="0"/>
              <a:t>) and those that do not (</a:t>
            </a:r>
            <a:r>
              <a:rPr lang="en-US" b="1" dirty="0" smtClean="0"/>
              <a:t>invertebrates</a:t>
            </a:r>
            <a:r>
              <a:rPr lang="en-US" dirty="0" smtClean="0"/>
              <a:t>)</a:t>
            </a:r>
          </a:p>
          <a:p>
            <a:pPr eaLnBrk="1" fontAlgn="auto" hangingPunct="1">
              <a:spcAft>
                <a:spcPts val="0"/>
              </a:spcAft>
              <a:buFont typeface="Wingdings" pitchFamily="2" charset="2"/>
              <a:buChar char="Ø"/>
              <a:defRPr/>
            </a:pPr>
            <a:r>
              <a:rPr lang="en-US" dirty="0" smtClean="0"/>
              <a:t>These groupings are based largely on tradition and convenience rather than natural biological differentiation</a:t>
            </a:r>
          </a:p>
        </p:txBody>
      </p:sp>
    </p:spTree>
    <p:extLst>
      <p:ext uri="{BB962C8B-B14F-4D97-AF65-F5344CB8AC3E}">
        <p14:creationId xmlns:p14="http://schemas.microsoft.com/office/powerpoint/2010/main" val="4031843114"/>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endParaRPr lang="en-US" altLang="en-US" smtClean="0"/>
          </a:p>
        </p:txBody>
      </p:sp>
      <p:pic>
        <p:nvPicPr>
          <p:cNvPr id="7171"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511425" y="3068639"/>
            <a:ext cx="6351588" cy="1584325"/>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03927984"/>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47528" y="332657"/>
            <a:ext cx="8568952" cy="6192688"/>
          </a:xfrm>
          <a:ln/>
        </p:spPr>
        <p:style>
          <a:lnRef idx="1">
            <a:schemeClr val="accent1"/>
          </a:lnRef>
          <a:fillRef idx="3">
            <a:schemeClr val="accent1"/>
          </a:fillRef>
          <a:effectRef idx="2">
            <a:schemeClr val="accent1"/>
          </a:effectRef>
          <a:fontRef idx="minor">
            <a:schemeClr val="lt1"/>
          </a:fontRef>
        </p:style>
        <p:txBody>
          <a:bodyPr>
            <a:noAutofit/>
          </a:bodyPr>
          <a:lstStyle/>
          <a:p>
            <a:pPr algn="l" rtl="0">
              <a:buNone/>
            </a:pPr>
            <a:r>
              <a:rPr lang="en-US" b="1" dirty="0" smtClean="0">
                <a:solidFill>
                  <a:srgbClr val="C00000"/>
                </a:solidFill>
              </a:rPr>
              <a:t>Invertebrates are animals with no internal skeleton or backbone. Invertebrates makeup about 95% of all animals species on earth.</a:t>
            </a:r>
          </a:p>
          <a:p>
            <a:pPr algn="l" rtl="0">
              <a:buNone/>
            </a:pPr>
            <a:r>
              <a:rPr lang="en-US" b="1" dirty="0" smtClean="0">
                <a:solidFill>
                  <a:srgbClr val="C00000"/>
                </a:solidFill>
              </a:rPr>
              <a:t>Types of invertebrates include annelids, arachnids, </a:t>
            </a:r>
            <a:r>
              <a:rPr lang="en-US" b="1" dirty="0" err="1" smtClean="0">
                <a:solidFill>
                  <a:srgbClr val="C00000"/>
                </a:solidFill>
              </a:rPr>
              <a:t>cnidaria</a:t>
            </a:r>
            <a:r>
              <a:rPr lang="en-US" b="1" dirty="0" smtClean="0">
                <a:solidFill>
                  <a:srgbClr val="C00000"/>
                </a:solidFill>
              </a:rPr>
              <a:t>, </a:t>
            </a:r>
            <a:r>
              <a:rPr lang="en-US" b="1" dirty="0" err="1" smtClean="0">
                <a:solidFill>
                  <a:srgbClr val="C00000"/>
                </a:solidFill>
              </a:rPr>
              <a:t>crustacea</a:t>
            </a:r>
            <a:r>
              <a:rPr lang="en-US" b="1" dirty="0" smtClean="0">
                <a:solidFill>
                  <a:srgbClr val="C00000"/>
                </a:solidFill>
              </a:rPr>
              <a:t>, echinoderms.</a:t>
            </a:r>
          </a:p>
          <a:p>
            <a:pPr algn="l" rtl="0">
              <a:buNone/>
            </a:pPr>
            <a:r>
              <a:rPr lang="en-US" b="1" dirty="0" smtClean="0">
                <a:solidFill>
                  <a:srgbClr val="C00000"/>
                </a:solidFill>
              </a:rPr>
              <a:t>Many </a:t>
            </a:r>
            <a:r>
              <a:rPr lang="en-US" b="1" dirty="0" err="1" smtClean="0">
                <a:solidFill>
                  <a:srgbClr val="C00000"/>
                </a:solidFill>
              </a:rPr>
              <a:t>invertebrares</a:t>
            </a:r>
            <a:r>
              <a:rPr lang="en-US" b="1" dirty="0" smtClean="0">
                <a:solidFill>
                  <a:srgbClr val="C00000"/>
                </a:solidFill>
              </a:rPr>
              <a:t> have a fluid-filled skeleton like jellyfish or worm , other invertebrates have hard outer shell like insects and </a:t>
            </a:r>
            <a:r>
              <a:rPr lang="en-US" b="1" dirty="0" err="1" smtClean="0">
                <a:solidFill>
                  <a:srgbClr val="C00000"/>
                </a:solidFill>
              </a:rPr>
              <a:t>crustacea</a:t>
            </a:r>
            <a:r>
              <a:rPr lang="en-US" b="1" dirty="0" smtClean="0">
                <a:solidFill>
                  <a:srgbClr val="C00000"/>
                </a:solidFill>
              </a:rPr>
              <a:t>.</a:t>
            </a:r>
            <a:endParaRPr lang="ar-IQ" b="1" dirty="0">
              <a:solidFill>
                <a:srgbClr val="C00000"/>
              </a:solidFill>
            </a:endParaRPr>
          </a:p>
        </p:txBody>
      </p:sp>
    </p:spTree>
    <p:extLst>
      <p:ext uri="{BB962C8B-B14F-4D97-AF65-F5344CB8AC3E}">
        <p14:creationId xmlns:p14="http://schemas.microsoft.com/office/powerpoint/2010/main" val="16406061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774825" y="274638"/>
            <a:ext cx="8642350" cy="1143000"/>
          </a:xfrm>
        </p:spPr>
        <p:txBody>
          <a:bodyPr/>
          <a:lstStyle/>
          <a:p>
            <a:pPr eaLnBrk="1" hangingPunct="1"/>
            <a:r>
              <a:rPr lang="en-US" altLang="en-US" b="1" smtClean="0"/>
              <a:t>Introduction to Invertebrates contd:</a:t>
            </a:r>
            <a:endParaRPr lang="en-US" altLang="en-US" smtClean="0"/>
          </a:p>
        </p:txBody>
      </p:sp>
      <p:sp>
        <p:nvSpPr>
          <p:cNvPr id="9219" name="Rectangle 3"/>
          <p:cNvSpPr>
            <a:spLocks noGrp="1" noChangeArrowheads="1"/>
          </p:cNvSpPr>
          <p:nvPr>
            <p:ph idx="1"/>
          </p:nvPr>
        </p:nvSpPr>
        <p:spPr>
          <a:xfrm>
            <a:off x="1703389" y="1412876"/>
            <a:ext cx="8785225" cy="5256213"/>
          </a:xfrm>
        </p:spPr>
        <p:txBody>
          <a:bodyPr/>
          <a:lstStyle/>
          <a:p>
            <a:pPr eaLnBrk="1" hangingPunct="1">
              <a:lnSpc>
                <a:spcPct val="80000"/>
              </a:lnSpc>
              <a:buFont typeface="Wingdings" panose="05000000000000000000" pitchFamily="2" charset="2"/>
              <a:buChar char="v"/>
            </a:pPr>
            <a:r>
              <a:rPr lang="en-US" altLang="en-US" sz="2800"/>
              <a:t>Invertebrates are found in all habitats including the depths of the oceans and on glacial ice</a:t>
            </a:r>
          </a:p>
          <a:p>
            <a:pPr eaLnBrk="1" hangingPunct="1">
              <a:lnSpc>
                <a:spcPct val="80000"/>
              </a:lnSpc>
              <a:buFont typeface="Wingdings" panose="05000000000000000000" pitchFamily="2" charset="2"/>
              <a:buChar char="v"/>
            </a:pPr>
            <a:r>
              <a:rPr lang="en-US" altLang="en-US" sz="2800"/>
              <a:t>Invertebrates serve various important ecological roles including consumption and reduction of organic matter, decomposition, and as a food source </a:t>
            </a:r>
          </a:p>
          <a:p>
            <a:pPr eaLnBrk="1" hangingPunct="1">
              <a:lnSpc>
                <a:spcPct val="80000"/>
              </a:lnSpc>
              <a:buFont typeface="Wingdings" panose="05000000000000000000" pitchFamily="2" charset="2"/>
              <a:buChar char="v"/>
            </a:pPr>
            <a:endParaRPr lang="en-US" altLang="en-US" sz="2800"/>
          </a:p>
          <a:p>
            <a:pPr eaLnBrk="1" hangingPunct="1">
              <a:lnSpc>
                <a:spcPct val="80000"/>
              </a:lnSpc>
              <a:buFont typeface="Wingdings" panose="05000000000000000000" pitchFamily="2" charset="2"/>
              <a:buChar char="v"/>
            </a:pPr>
            <a:r>
              <a:rPr lang="en-US" altLang="en-US" sz="2800"/>
              <a:t>In this course, we will study </a:t>
            </a:r>
            <a:r>
              <a:rPr lang="en-US" altLang="en-US" sz="2800" b="1">
                <a:solidFill>
                  <a:srgbClr val="3366FF"/>
                </a:solidFill>
              </a:rPr>
              <a:t>biology and diversity of the invertebrates</a:t>
            </a:r>
            <a:r>
              <a:rPr lang="en-US" altLang="en-US" sz="2800"/>
              <a:t>; building an understanding of the </a:t>
            </a:r>
            <a:r>
              <a:rPr lang="en-US" altLang="en-US" sz="2800" b="1">
                <a:solidFill>
                  <a:srgbClr val="3366FF"/>
                </a:solidFill>
              </a:rPr>
              <a:t>evolutionary relationships and taxonomic classification of the invertebrates as currently understood</a:t>
            </a:r>
          </a:p>
          <a:p>
            <a:pPr eaLnBrk="1" hangingPunct="1">
              <a:lnSpc>
                <a:spcPct val="80000"/>
              </a:lnSpc>
              <a:buFont typeface="Wingdings" panose="05000000000000000000" pitchFamily="2" charset="2"/>
              <a:buChar char="v"/>
            </a:pPr>
            <a:endParaRPr lang="en-US" altLang="en-US" sz="2800" b="1">
              <a:solidFill>
                <a:srgbClr val="3366FF"/>
              </a:solidFill>
            </a:endParaRPr>
          </a:p>
          <a:p>
            <a:pPr eaLnBrk="1" hangingPunct="1">
              <a:lnSpc>
                <a:spcPct val="80000"/>
              </a:lnSpc>
              <a:buFont typeface="Wingdings" panose="05000000000000000000" pitchFamily="2" charset="2"/>
              <a:buChar char="Ø"/>
            </a:pPr>
            <a:r>
              <a:rPr lang="en-US" altLang="en-US" sz="2800"/>
              <a:t>We will also highlight some sub-disciplines of invertebrate zoology such as entomology and parasitology</a:t>
            </a:r>
          </a:p>
          <a:p>
            <a:pPr eaLnBrk="1" hangingPunct="1">
              <a:lnSpc>
                <a:spcPct val="80000"/>
              </a:lnSpc>
            </a:pPr>
            <a:endParaRPr lang="en-US" altLang="en-US" sz="2800"/>
          </a:p>
        </p:txBody>
      </p:sp>
    </p:spTree>
    <p:extLst>
      <p:ext uri="{BB962C8B-B14F-4D97-AF65-F5344CB8AC3E}">
        <p14:creationId xmlns:p14="http://schemas.microsoft.com/office/powerpoint/2010/main" val="3875761275"/>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66FF"/>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24000" y="1"/>
            <a:ext cx="9144000" cy="836613"/>
          </a:xfrm>
          <a:solidFill>
            <a:srgbClr val="00B0F0"/>
          </a:solidFill>
        </p:spPr>
        <p:txBody>
          <a:bodyPr/>
          <a:lstStyle/>
          <a:p>
            <a:pPr eaLnBrk="1" hangingPunct="1"/>
            <a:r>
              <a:rPr lang="en-GB" altLang="en-US" b="1" smtClean="0">
                <a:solidFill>
                  <a:srgbClr val="FFFFFF"/>
                </a:solidFill>
              </a:rPr>
              <a:t>Definition of terms</a:t>
            </a:r>
            <a:endParaRPr lang="en-US" altLang="en-US" b="1" smtClean="0">
              <a:solidFill>
                <a:srgbClr val="FFFFFF"/>
              </a:solidFill>
            </a:endParaRPr>
          </a:p>
        </p:txBody>
      </p:sp>
      <p:sp>
        <p:nvSpPr>
          <p:cNvPr id="6147" name="Rectangle 3"/>
          <p:cNvSpPr>
            <a:spLocks noGrp="1" noChangeArrowheads="1"/>
          </p:cNvSpPr>
          <p:nvPr>
            <p:ph idx="1"/>
          </p:nvPr>
        </p:nvSpPr>
        <p:spPr>
          <a:xfrm>
            <a:off x="1631950" y="1125538"/>
            <a:ext cx="8928100" cy="5472112"/>
          </a:xfrm>
          <a:solidFill>
            <a:schemeClr val="accent6">
              <a:lumMod val="40000"/>
              <a:lumOff val="60000"/>
            </a:schemeClr>
          </a:solidFill>
        </p:spPr>
        <p:txBody>
          <a:bodyPr rtlCol="0">
            <a:normAutofit/>
          </a:bodyPr>
          <a:lstStyle/>
          <a:p>
            <a:pPr eaLnBrk="1" fontAlgn="auto" hangingPunct="1">
              <a:spcAft>
                <a:spcPts val="0"/>
              </a:spcAft>
              <a:buFont typeface="Wingdings" pitchFamily="2" charset="2"/>
              <a:buChar char="v"/>
              <a:defRPr/>
            </a:pPr>
            <a:r>
              <a:rPr lang="en-GB" b="1" dirty="0" smtClean="0">
                <a:solidFill>
                  <a:srgbClr val="FF0000"/>
                </a:solidFill>
              </a:rPr>
              <a:t>Diversity</a:t>
            </a:r>
            <a:r>
              <a:rPr lang="en-GB" dirty="0" smtClean="0"/>
              <a:t>: </a:t>
            </a:r>
            <a:r>
              <a:rPr lang="en-GB" dirty="0" smtClean="0">
                <a:solidFill>
                  <a:srgbClr val="3366FF"/>
                </a:solidFill>
              </a:rPr>
              <a:t>Measure of success through adaptation and variation. </a:t>
            </a:r>
          </a:p>
          <a:p>
            <a:pPr eaLnBrk="1" fontAlgn="auto" hangingPunct="1">
              <a:spcAft>
                <a:spcPts val="0"/>
              </a:spcAft>
              <a:buFont typeface="Wingdings" pitchFamily="2" charset="2"/>
              <a:buChar char="Ø"/>
              <a:defRPr/>
            </a:pPr>
            <a:r>
              <a:rPr lang="en-GB" dirty="0" smtClean="0">
                <a:solidFill>
                  <a:srgbClr val="3366FF"/>
                </a:solidFill>
              </a:rPr>
              <a:t>It is characterized by number of species</a:t>
            </a:r>
          </a:p>
          <a:p>
            <a:pPr eaLnBrk="1" fontAlgn="auto" hangingPunct="1">
              <a:spcAft>
                <a:spcPts val="0"/>
              </a:spcAft>
              <a:buFont typeface="Wingdings" pitchFamily="2" charset="2"/>
              <a:buChar char="Ø"/>
              <a:defRPr/>
            </a:pPr>
            <a:endParaRPr lang="en-GB" dirty="0" smtClean="0"/>
          </a:p>
          <a:p>
            <a:pPr eaLnBrk="1" fontAlgn="auto" hangingPunct="1">
              <a:spcAft>
                <a:spcPts val="0"/>
              </a:spcAft>
              <a:buNone/>
              <a:defRPr/>
            </a:pPr>
            <a:endParaRPr lang="en-GB" dirty="0" smtClean="0"/>
          </a:p>
          <a:p>
            <a:pPr eaLnBrk="1" fontAlgn="auto" hangingPunct="1">
              <a:spcAft>
                <a:spcPts val="0"/>
              </a:spcAft>
              <a:buFont typeface="Wingdings" pitchFamily="2" charset="2"/>
              <a:buChar char="v"/>
              <a:defRPr/>
            </a:pPr>
            <a:r>
              <a:rPr lang="en-GB" b="1" dirty="0" smtClean="0">
                <a:solidFill>
                  <a:srgbClr val="FF0000"/>
                </a:solidFill>
              </a:rPr>
              <a:t>Abundance</a:t>
            </a:r>
            <a:r>
              <a:rPr lang="en-GB" dirty="0" smtClean="0"/>
              <a:t>: </a:t>
            </a:r>
            <a:r>
              <a:rPr lang="en-GB" dirty="0" smtClean="0">
                <a:solidFill>
                  <a:srgbClr val="3366FF"/>
                </a:solidFill>
              </a:rPr>
              <a:t>Measure of the specialization and successful competition, often in particular environmental conditions</a:t>
            </a:r>
          </a:p>
          <a:p>
            <a:pPr eaLnBrk="1" fontAlgn="auto" hangingPunct="1">
              <a:spcAft>
                <a:spcPts val="0"/>
              </a:spcAft>
              <a:buFont typeface="Wingdings" pitchFamily="2" charset="2"/>
              <a:buChar char="Ø"/>
              <a:defRPr/>
            </a:pPr>
            <a:r>
              <a:rPr lang="en-GB" dirty="0" smtClean="0">
                <a:solidFill>
                  <a:srgbClr val="3366FF"/>
                </a:solidFill>
              </a:rPr>
              <a:t>It is characterized by number of individuals</a:t>
            </a:r>
          </a:p>
          <a:p>
            <a:pPr eaLnBrk="1" fontAlgn="auto" hangingPunct="1">
              <a:spcAft>
                <a:spcPts val="0"/>
              </a:spcAft>
              <a:buNone/>
              <a:defRPr/>
            </a:pPr>
            <a:endParaRPr lang="en-US" dirty="0" smtClean="0">
              <a:solidFill>
                <a:srgbClr val="3366FF"/>
              </a:solidFill>
            </a:endParaRPr>
          </a:p>
        </p:txBody>
      </p:sp>
    </p:spTree>
    <p:extLst>
      <p:ext uri="{BB962C8B-B14F-4D97-AF65-F5344CB8AC3E}">
        <p14:creationId xmlns:p14="http://schemas.microsoft.com/office/powerpoint/2010/main" val="4132172162"/>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solidFill>
            <a:schemeClr val="accent5">
              <a:lumMod val="60000"/>
              <a:lumOff val="40000"/>
            </a:schemeClr>
          </a:solidFill>
        </p:spPr>
        <p:txBody>
          <a:bodyPr rtlCol="0">
            <a:normAutofit/>
          </a:bodyPr>
          <a:lstStyle/>
          <a:p>
            <a:pPr eaLnBrk="1" fontAlgn="auto" hangingPunct="1">
              <a:spcAft>
                <a:spcPts val="0"/>
              </a:spcAft>
              <a:defRPr/>
            </a:pPr>
            <a:r>
              <a:rPr lang="en-GB" b="1" dirty="0" smtClean="0"/>
              <a:t>Biological Species Concept</a:t>
            </a:r>
            <a:endParaRPr lang="en-US" b="1" dirty="0" smtClean="0"/>
          </a:p>
        </p:txBody>
      </p:sp>
      <p:sp>
        <p:nvSpPr>
          <p:cNvPr id="159747" name="Rectangle 3"/>
          <p:cNvSpPr>
            <a:spLocks noGrp="1" noChangeArrowheads="1"/>
          </p:cNvSpPr>
          <p:nvPr>
            <p:ph idx="1"/>
          </p:nvPr>
        </p:nvSpPr>
        <p:spPr>
          <a:xfrm>
            <a:off x="1703389" y="1628775"/>
            <a:ext cx="8785225" cy="4895850"/>
          </a:xfrm>
        </p:spPr>
        <p:txBody>
          <a:bodyPr rtlCol="0">
            <a:normAutofit lnSpcReduction="10000"/>
          </a:bodyPr>
          <a:lstStyle/>
          <a:p>
            <a:pPr eaLnBrk="1" fontAlgn="auto" hangingPunct="1">
              <a:lnSpc>
                <a:spcPct val="80000"/>
              </a:lnSpc>
              <a:spcAft>
                <a:spcPts val="0"/>
              </a:spcAft>
              <a:buFont typeface="Wingdings" pitchFamily="2" charset="2"/>
              <a:buChar char="v"/>
              <a:defRPr/>
            </a:pPr>
            <a:r>
              <a:rPr lang="en-US" sz="2400" dirty="0"/>
              <a:t>The term species was first proposed by John Ray, an English clergyman and scientist, around 1700. He pointed out that all </a:t>
            </a:r>
            <a:r>
              <a:rPr lang="en-US" sz="2400" dirty="0">
                <a:solidFill>
                  <a:srgbClr val="FF0000"/>
                </a:solidFill>
              </a:rPr>
              <a:t>individuals that belong to a given species breed with one another and produce fertile progeny</a:t>
            </a:r>
            <a:r>
              <a:rPr lang="en-US" sz="2400" dirty="0"/>
              <a:t>.  This concept is still used today</a:t>
            </a:r>
          </a:p>
          <a:p>
            <a:pPr eaLnBrk="1" fontAlgn="auto" hangingPunct="1">
              <a:lnSpc>
                <a:spcPct val="80000"/>
              </a:lnSpc>
              <a:spcAft>
                <a:spcPts val="0"/>
              </a:spcAft>
              <a:buFont typeface="Wingdings" pitchFamily="2" charset="2"/>
              <a:buChar char="v"/>
              <a:defRPr/>
            </a:pPr>
            <a:endParaRPr lang="en-US" sz="2400" dirty="0"/>
          </a:p>
          <a:p>
            <a:pPr eaLnBrk="1" fontAlgn="auto" hangingPunct="1">
              <a:lnSpc>
                <a:spcPct val="80000"/>
              </a:lnSpc>
              <a:spcAft>
                <a:spcPts val="0"/>
              </a:spcAft>
              <a:buFont typeface="Wingdings" pitchFamily="2" charset="2"/>
              <a:buChar char="Ø"/>
              <a:defRPr/>
            </a:pPr>
            <a:r>
              <a:rPr lang="en-US" sz="2400" dirty="0"/>
              <a:t>breeds of dogs are one species, as they can all interbreed, even if some individuals look so different</a:t>
            </a:r>
          </a:p>
          <a:p>
            <a:pPr eaLnBrk="1" fontAlgn="auto" hangingPunct="1">
              <a:lnSpc>
                <a:spcPct val="80000"/>
              </a:lnSpc>
              <a:spcAft>
                <a:spcPts val="0"/>
              </a:spcAft>
              <a:buFont typeface="Wingdings" pitchFamily="2" charset="2"/>
              <a:buChar char="Ø"/>
              <a:defRPr/>
            </a:pPr>
            <a:endParaRPr lang="en-US" sz="2400" dirty="0"/>
          </a:p>
          <a:p>
            <a:pPr eaLnBrk="1" fontAlgn="auto" hangingPunct="1">
              <a:lnSpc>
                <a:spcPct val="80000"/>
              </a:lnSpc>
              <a:spcAft>
                <a:spcPts val="0"/>
              </a:spcAft>
              <a:buFont typeface="Wingdings" pitchFamily="2" charset="2"/>
              <a:buChar char="v"/>
              <a:defRPr/>
            </a:pPr>
            <a:r>
              <a:rPr lang="en-US" sz="2400" dirty="0"/>
              <a:t>Ernst </a:t>
            </a:r>
            <a:r>
              <a:rPr lang="en-US" sz="2400" dirty="0" err="1"/>
              <a:t>Mayr</a:t>
            </a:r>
            <a:r>
              <a:rPr lang="en-US" sz="2400" dirty="0"/>
              <a:t>, an American, the father of population genetics and an evolutionist, has redefined the concept, pointing out that “</a:t>
            </a:r>
            <a:r>
              <a:rPr lang="en-US" sz="2400" dirty="0">
                <a:solidFill>
                  <a:srgbClr val="FF0000"/>
                </a:solidFill>
              </a:rPr>
              <a:t>species are groups of actually or potentially interbreeding natural populations which are reproductively isolated from one another”</a:t>
            </a:r>
          </a:p>
          <a:p>
            <a:pPr marL="0" indent="0" eaLnBrk="1" fontAlgn="auto" hangingPunct="1">
              <a:lnSpc>
                <a:spcPct val="80000"/>
              </a:lnSpc>
              <a:spcAft>
                <a:spcPts val="0"/>
              </a:spcAft>
              <a:buNone/>
              <a:defRPr/>
            </a:pPr>
            <a:r>
              <a:rPr lang="en-US" sz="2400" dirty="0">
                <a:solidFill>
                  <a:srgbClr val="FF0000"/>
                </a:solidFill>
              </a:rPr>
              <a:t> </a:t>
            </a:r>
          </a:p>
          <a:p>
            <a:pPr eaLnBrk="1" fontAlgn="auto" hangingPunct="1">
              <a:lnSpc>
                <a:spcPct val="80000"/>
              </a:lnSpc>
              <a:spcAft>
                <a:spcPts val="0"/>
              </a:spcAft>
              <a:buFont typeface="Wingdings" pitchFamily="2" charset="2"/>
              <a:buChar char="v"/>
              <a:defRPr/>
            </a:pPr>
            <a:r>
              <a:rPr lang="en-US" sz="2400" dirty="0"/>
              <a:t>The biological species concept works fairly well for animals where there are strong barriers to hybridization between species</a:t>
            </a:r>
          </a:p>
          <a:p>
            <a:pPr eaLnBrk="1" fontAlgn="auto" hangingPunct="1">
              <a:lnSpc>
                <a:spcPct val="80000"/>
              </a:lnSpc>
              <a:spcAft>
                <a:spcPts val="0"/>
              </a:spcAft>
              <a:buFont typeface="Wingdings" pitchFamily="2" charset="2"/>
              <a:buChar char="Ø"/>
              <a:defRPr/>
            </a:pPr>
            <a:endParaRPr lang="en-US" sz="2400" dirty="0"/>
          </a:p>
        </p:txBody>
      </p:sp>
    </p:spTree>
    <p:extLst>
      <p:ext uri="{BB962C8B-B14F-4D97-AF65-F5344CB8AC3E}">
        <p14:creationId xmlns:p14="http://schemas.microsoft.com/office/powerpoint/2010/main" val="3338218863"/>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solidFill>
            <a:schemeClr val="accent5">
              <a:lumMod val="60000"/>
              <a:lumOff val="40000"/>
            </a:schemeClr>
          </a:solidFill>
        </p:spPr>
        <p:txBody>
          <a:bodyPr rtlCol="0">
            <a:normAutofit/>
          </a:bodyPr>
          <a:lstStyle/>
          <a:p>
            <a:pPr eaLnBrk="1" fontAlgn="auto" hangingPunct="1">
              <a:spcAft>
                <a:spcPts val="0"/>
              </a:spcAft>
              <a:defRPr/>
            </a:pPr>
            <a:r>
              <a:rPr lang="en-GB" b="1" dirty="0" smtClean="0"/>
              <a:t>Biological Species Concept</a:t>
            </a:r>
            <a:endParaRPr lang="en-US" b="1" dirty="0" smtClean="0"/>
          </a:p>
        </p:txBody>
      </p:sp>
      <p:sp>
        <p:nvSpPr>
          <p:cNvPr id="8195" name="Rectangle 3"/>
          <p:cNvSpPr>
            <a:spLocks noGrp="1" noChangeArrowheads="1"/>
          </p:cNvSpPr>
          <p:nvPr>
            <p:ph idx="1"/>
          </p:nvPr>
        </p:nvSpPr>
        <p:spPr>
          <a:xfrm>
            <a:off x="1703389" y="1268413"/>
            <a:ext cx="8713787" cy="5256212"/>
          </a:xfrm>
        </p:spPr>
        <p:txBody>
          <a:bodyPr/>
          <a:lstStyle/>
          <a:p>
            <a:pPr eaLnBrk="1" hangingPunct="1">
              <a:lnSpc>
                <a:spcPct val="80000"/>
              </a:lnSpc>
              <a:buFont typeface="Arial" charset="0"/>
              <a:buChar char="•"/>
              <a:defRPr/>
            </a:pPr>
            <a:endParaRPr lang="en-US" altLang="en-US" sz="2800" dirty="0"/>
          </a:p>
          <a:p>
            <a:pPr eaLnBrk="1" hangingPunct="1">
              <a:lnSpc>
                <a:spcPct val="80000"/>
              </a:lnSpc>
              <a:buFont typeface="Wingdings" pitchFamily="2" charset="2"/>
              <a:buChar char="v"/>
              <a:defRPr/>
            </a:pPr>
            <a:r>
              <a:rPr lang="en-US" altLang="en-US" sz="2800" dirty="0"/>
              <a:t>Animals regularly outcross, and so the concept works well. Outcrossing is less common in other kingdoms</a:t>
            </a:r>
          </a:p>
          <a:p>
            <a:pPr eaLnBrk="1" hangingPunct="1">
              <a:lnSpc>
                <a:spcPct val="80000"/>
              </a:lnSpc>
              <a:buFont typeface="Wingdings" pitchFamily="2" charset="2"/>
              <a:buChar char="v"/>
              <a:defRPr/>
            </a:pPr>
            <a:endParaRPr lang="en-US" altLang="en-US" sz="2800" dirty="0"/>
          </a:p>
          <a:p>
            <a:pPr eaLnBrk="1" hangingPunct="1">
              <a:lnSpc>
                <a:spcPct val="80000"/>
              </a:lnSpc>
              <a:buFont typeface="Wingdings" pitchFamily="2" charset="2"/>
              <a:buChar char="v"/>
              <a:defRPr/>
            </a:pPr>
            <a:r>
              <a:rPr lang="en-US" altLang="en-US" sz="2800" dirty="0"/>
              <a:t>Species in the other kingdoms-bacteria, fungi, </a:t>
            </a:r>
            <a:r>
              <a:rPr lang="en-US" altLang="en-US" sz="2800" dirty="0" err="1"/>
              <a:t>etc</a:t>
            </a:r>
            <a:r>
              <a:rPr lang="en-US" altLang="en-US" sz="2800" dirty="0"/>
              <a:t> do not outcross/interbreed with one another as many reproduce asexually and so cannot be characterized in the same way as outcrossing animals and plants</a:t>
            </a:r>
          </a:p>
          <a:p>
            <a:pPr marL="0" indent="0" eaLnBrk="1" hangingPunct="1">
              <a:lnSpc>
                <a:spcPct val="80000"/>
              </a:lnSpc>
              <a:buNone/>
              <a:defRPr/>
            </a:pPr>
            <a:endParaRPr lang="en-US" altLang="en-US" sz="2800" dirty="0"/>
          </a:p>
          <a:p>
            <a:pPr eaLnBrk="1" hangingPunct="1">
              <a:lnSpc>
                <a:spcPct val="80000"/>
              </a:lnSpc>
              <a:buFont typeface="Wingdings" pitchFamily="2" charset="2"/>
              <a:buChar char="v"/>
              <a:defRPr/>
            </a:pPr>
            <a:r>
              <a:rPr lang="en-US" altLang="en-US" sz="2800" dirty="0"/>
              <a:t>Most species can be separated by fairly obvious anatomical, physiological and behavioral characters but the final and key separation criterion is reproduction, i.e. whether or not there is actual or potential gene flow</a:t>
            </a:r>
          </a:p>
        </p:txBody>
      </p:sp>
    </p:spTree>
    <p:extLst>
      <p:ext uri="{BB962C8B-B14F-4D97-AF65-F5344CB8AC3E}">
        <p14:creationId xmlns:p14="http://schemas.microsoft.com/office/powerpoint/2010/main" val="894549105"/>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_BLUEDIAG">
  <a:themeElements>
    <a:clrScheme name="BLUEDIAG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fontScheme name="BLUEDIAG">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UEDIAG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
      <a:clrScheme name="BLUEDIAG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clrMap bg1="lt1" tx1="dk1" bg2="lt2" tx2="dk2" accent1="accent1" accent2="accent2" accent3="accent3" accent4="accent4" accent5="accent5" accent6="accent6" hlink="hlink" folHlink="folHlink"/>
    </a:extraClrScheme>
    <a:extraClrScheme>
      <a:clrScheme name="BLUEDIAG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DIAG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a:ln>
              <a:noFill/>
            </a:ln>
            <a:solidFill>
              <a:schemeClr val="bg1"/>
            </a:solidFill>
            <a:effectLst/>
            <a:latin typeface="Arial" pitchFamily="-111"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a:ln>
              <a:noFill/>
            </a:ln>
            <a:solidFill>
              <a:schemeClr val="bg1"/>
            </a:solidFill>
            <a:effectLst/>
            <a:latin typeface="Arial" pitchFamily="-111"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a:ln>
              <a:noFill/>
            </a:ln>
            <a:solidFill>
              <a:schemeClr val="bg1"/>
            </a:solidFill>
            <a:effectLst/>
            <a:latin typeface="Arial" pitchFamily="-111"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a:ln>
              <a:noFill/>
            </a:ln>
            <a:solidFill>
              <a:schemeClr val="bg1"/>
            </a:solidFill>
            <a:effectLst/>
            <a:latin typeface="Arial" pitchFamily="-111"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a:ln>
              <a:noFill/>
            </a:ln>
            <a:solidFill>
              <a:schemeClr val="bg1"/>
            </a:solidFill>
            <a:effectLst/>
            <a:latin typeface="Arial" pitchFamily="-111"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a:ln>
              <a:noFill/>
            </a:ln>
            <a:solidFill>
              <a:schemeClr val="bg1"/>
            </a:solidFill>
            <a:effectLst/>
            <a:latin typeface="Arial" pitchFamily="-111"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a:ln>
              <a:noFill/>
            </a:ln>
            <a:solidFill>
              <a:schemeClr val="bg1"/>
            </a:solidFill>
            <a:effectLst/>
            <a:latin typeface="Arial" pitchFamily="-111"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a:ln>
              <a:noFill/>
            </a:ln>
            <a:solidFill>
              <a:schemeClr val="bg1"/>
            </a:solidFill>
            <a:effectLst/>
            <a:latin typeface="Arial" pitchFamily="-111"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a:ln>
              <a:noFill/>
            </a:ln>
            <a:solidFill>
              <a:schemeClr val="bg1"/>
            </a:solidFill>
            <a:effectLst/>
            <a:latin typeface="Arial" pitchFamily="-111"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a:ln>
              <a:noFill/>
            </a:ln>
            <a:solidFill>
              <a:schemeClr val="bg1"/>
            </a:solidFill>
            <a:effectLst/>
            <a:latin typeface="Arial" pitchFamily="-111"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_BLUEDIAG">
  <a:themeElements>
    <a:clrScheme name="BLUEDIAG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fontScheme name="BLUEDIAG">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UEDIAG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
      <a:clrScheme name="BLUEDIAG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clrMap bg1="lt1" tx1="dk1" bg2="lt2" tx2="dk2" accent1="accent1" accent2="accent2" accent3="accent3" accent4="accent4" accent5="accent5" accent6="accent6" hlink="hlink" folHlink="folHlink"/>
    </a:extraClrScheme>
    <a:extraClrScheme>
      <a:clrScheme name="BLUEDIAG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DIAG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3_BLUEDIAG">
  <a:themeElements>
    <a:clrScheme name="BLUEDIAG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fontScheme name="BLUEDIAG">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UEDIAG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
      <a:clrScheme name="BLUEDIAG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clrMap bg1="lt1" tx1="dk1" bg2="lt2" tx2="dk2" accent1="accent1" accent2="accent2" accent3="accent3" accent4="accent4" accent5="accent5" accent6="accent6" hlink="hlink" folHlink="folHlink"/>
    </a:extraClrScheme>
    <a:extraClrScheme>
      <a:clrScheme name="BLUEDIAG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DIAG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4_BLUEDIAG">
  <a:themeElements>
    <a:clrScheme name="BLUEDIAG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fontScheme name="BLUEDIAG">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UEDIAG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
      <a:clrScheme name="BLUEDIAG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clrMap bg1="lt1" tx1="dk1" bg2="lt2" tx2="dk2" accent1="accent1" accent2="accent2" accent3="accent3" accent4="accent4" accent5="accent5" accent6="accent6" hlink="hlink" folHlink="folHlink"/>
    </a:extraClrScheme>
    <a:extraClrScheme>
      <a:clrScheme name="BLUEDIAG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DIAG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7_BLUEDIAG">
  <a:themeElements>
    <a:clrScheme name="BLUEDIAG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fontScheme name="BLUEDIAG">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UEDIAG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
      <a:clrScheme name="BLUEDIAG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clrMap bg1="lt1" tx1="dk1" bg2="lt2" tx2="dk2" accent1="accent1" accent2="accent2" accent3="accent3" accent4="accent4" accent5="accent5" accent6="accent6" hlink="hlink" folHlink="folHlink"/>
    </a:extraClrScheme>
    <a:extraClrScheme>
      <a:clrScheme name="BLUEDIAG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DIAG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1732</Words>
  <Application>Microsoft Office PowerPoint</Application>
  <PresentationFormat>Widescreen</PresentationFormat>
  <Paragraphs>171</Paragraphs>
  <Slides>26</Slides>
  <Notes>17</Notes>
  <HiddenSlides>0</HiddenSlides>
  <MMClips>0</MMClips>
  <ScaleCrop>false</ScaleCrop>
  <HeadingPairs>
    <vt:vector size="6" baseType="variant">
      <vt:variant>
        <vt:lpstr>Fonts Used</vt:lpstr>
      </vt:variant>
      <vt:variant>
        <vt:i4>7</vt:i4>
      </vt:variant>
      <vt:variant>
        <vt:lpstr>Theme</vt:lpstr>
      </vt:variant>
      <vt:variant>
        <vt:i4>26</vt:i4>
      </vt:variant>
      <vt:variant>
        <vt:lpstr>Slide Titles</vt:lpstr>
      </vt:variant>
      <vt:variant>
        <vt:i4>26</vt:i4>
      </vt:variant>
    </vt:vector>
  </HeadingPairs>
  <TitlesOfParts>
    <vt:vector size="59" baseType="lpstr">
      <vt:lpstr>Adobe Garamond Pro Bold</vt:lpstr>
      <vt:lpstr>Arial</vt:lpstr>
      <vt:lpstr>Calibri</vt:lpstr>
      <vt:lpstr>Times New Roman</vt:lpstr>
      <vt:lpstr>Verdana</vt:lpstr>
      <vt:lpstr>Wingdings</vt:lpstr>
      <vt:lpstr>ヒラギノ角ゴ Pro W3</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1_BLUEDIAG</vt:lpstr>
      <vt:lpstr>2_Default Design</vt:lpstr>
      <vt:lpstr>3_Default Design</vt:lpstr>
      <vt:lpstr>7_Default Design</vt:lpstr>
      <vt:lpstr>8_Default Design</vt:lpstr>
      <vt:lpstr>9_Default Design</vt:lpstr>
      <vt:lpstr>16_Office Theme</vt:lpstr>
      <vt:lpstr>2_BLUEDIAG</vt:lpstr>
      <vt:lpstr>3_BLUEDIAG</vt:lpstr>
      <vt:lpstr>4_BLUEDIAG</vt:lpstr>
      <vt:lpstr>27_BLUEDIAG</vt:lpstr>
      <vt:lpstr>Invertebrate</vt:lpstr>
      <vt:lpstr>  Introduction to Invertebrates  &amp; Principles of Classification of Organisms </vt:lpstr>
      <vt:lpstr>Introduction to Invertebrates</vt:lpstr>
      <vt:lpstr>PowerPoint Presentation</vt:lpstr>
      <vt:lpstr>PowerPoint Presentation</vt:lpstr>
      <vt:lpstr>Introduction to Invertebrates contd:</vt:lpstr>
      <vt:lpstr>Definition of terms</vt:lpstr>
      <vt:lpstr>Biological Species Concept</vt:lpstr>
      <vt:lpstr>Biological Species Concept</vt:lpstr>
      <vt:lpstr>Classification of Living things</vt:lpstr>
      <vt:lpstr>Classification </vt:lpstr>
      <vt:lpstr>PowerPoint Presentation</vt:lpstr>
      <vt:lpstr>PowerPoint Presentation</vt:lpstr>
      <vt:lpstr>Binomial nomenclature</vt:lpstr>
      <vt:lpstr>Binomial nomenclature contd:</vt:lpstr>
      <vt:lpstr>Binomial nomenclature contd:</vt:lpstr>
      <vt:lpstr>Linnaeus Classification</vt:lpstr>
      <vt:lpstr>PowerPoint Presentation</vt:lpstr>
      <vt:lpstr>PowerPoint Presentation</vt:lpstr>
      <vt:lpstr>PowerPoint Presentation</vt:lpstr>
      <vt:lpstr>Kingdoms of the Living Things</vt:lpstr>
      <vt:lpstr>Kingdoms</vt:lpstr>
      <vt:lpstr>5 Kingdoms</vt:lpstr>
      <vt:lpstr>6 Kingdom</vt:lpstr>
      <vt:lpstr>PowerPoint Presentation</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drsabeeh almayah</dc:creator>
  <cp:lastModifiedBy>drsabeeh almayah</cp:lastModifiedBy>
  <cp:revision>6</cp:revision>
  <dcterms:created xsi:type="dcterms:W3CDTF">2018-10-13T11:20:41Z</dcterms:created>
  <dcterms:modified xsi:type="dcterms:W3CDTF">2018-10-13T12:01:34Z</dcterms:modified>
</cp:coreProperties>
</file>